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7632700" cy="10764838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01650" indent="-444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03300" indent="-88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04950" indent="-133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06600" indent="-177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1">
          <p15:clr>
            <a:srgbClr val="A4A3A4"/>
          </p15:clr>
        </p15:guide>
        <p15:guide id="2" pos="24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Nijland" initials="SN" lastIdx="1" clrIdx="0">
    <p:extLst>
      <p:ext uri="{19B8F6BF-5375-455C-9EA6-DF929625EA0E}">
        <p15:presenceInfo xmlns:p15="http://schemas.microsoft.com/office/powerpoint/2012/main" userId="Simone Nij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B1A"/>
    <a:srgbClr val="009900"/>
    <a:srgbClr val="E6E6E6"/>
    <a:srgbClr val="00B050"/>
    <a:srgbClr val="9C0710"/>
    <a:srgbClr val="FFFFFF"/>
    <a:srgbClr val="80A4F8"/>
    <a:srgbClr val="FE6CBD"/>
    <a:srgbClr val="00A44A"/>
    <a:srgbClr val="006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96374" autoAdjust="0"/>
  </p:normalViewPr>
  <p:slideViewPr>
    <p:cSldViewPr>
      <p:cViewPr varScale="1">
        <p:scale>
          <a:sx n="74" d="100"/>
          <a:sy n="74" d="100"/>
        </p:scale>
        <p:origin x="2940" y="-132"/>
      </p:cViewPr>
      <p:guideLst>
        <p:guide orient="horz" pos="3391"/>
        <p:guide pos="24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CB4194A-63E3-4571-98D8-A6FAC23A3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C59FBC-4ED3-4698-AE00-55F8D1F220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96AF6E-CBC9-407F-96FD-49627A882B45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25A88E-EB69-46A7-BA86-7CFE761045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5BBFEC-BC1E-4515-83F5-F6FD65C31B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88211" tIns="44105" rIns="88211" bIns="441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D934C1-36C4-4729-B316-6D22A47E2DB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33974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82D65FF-A5B4-44D5-828B-9B15CD08F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0958" tIns="45479" rIns="90958" bIns="4547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A63A7D-4019-4F04-8E99-580C828166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0958" tIns="45479" rIns="90958" bIns="4547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B5E2E94-B71D-49A9-9DE4-C3FCD1626896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FEB41C0F-3278-4E54-B95D-B94E9AE34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78038" y="742950"/>
            <a:ext cx="26416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8" tIns="45479" rIns="90958" bIns="45479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321A7C99-8658-46BC-B5EC-51983D251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0958" tIns="45479" rIns="90958" bIns="45479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B9DD83-93F3-427C-8282-71F72C65F6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0958" tIns="45479" rIns="90958" bIns="4547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8C0E7C-1FA0-4AA4-85BE-FEF6CF29F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0958" tIns="45479" rIns="90958" bIns="45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90A219-1333-48AE-901F-F5C9313C9AC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2309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16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3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49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6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8641" algn="l" defTabSz="10034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0369" algn="l" defTabSz="10034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2098" algn="l" defTabSz="10034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3827" algn="l" defTabSz="10034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>
            <a:extLst>
              <a:ext uri="{FF2B5EF4-FFF2-40B4-BE49-F238E27FC236}">
                <a16:creationId xmlns:a16="http://schemas.microsoft.com/office/drawing/2014/main" id="{6DA5F517-0B43-46E1-BE5D-6987A957E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ijdelijke aanduiding voor notities 2">
            <a:extLst>
              <a:ext uri="{FF2B5EF4-FFF2-40B4-BE49-F238E27FC236}">
                <a16:creationId xmlns:a16="http://schemas.microsoft.com/office/drawing/2014/main" id="{7A4799EC-5EDB-4897-8997-A0D9A531F7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124" name="Tijdelijke aanduiding voor dianummer 3">
            <a:extLst>
              <a:ext uri="{FF2B5EF4-FFF2-40B4-BE49-F238E27FC236}">
                <a16:creationId xmlns:a16="http://schemas.microsoft.com/office/drawing/2014/main" id="{5DDEFEA2-E4EC-4F4F-A3F6-CCA214569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1ED4D0-6347-4F95-A2ED-C4C45199F0EE}" type="slidenum">
              <a:rPr lang="nl-NL" altLang="nl-NL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946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>
            <a:extLst>
              <a:ext uri="{FF2B5EF4-FFF2-40B4-BE49-F238E27FC236}">
                <a16:creationId xmlns:a16="http://schemas.microsoft.com/office/drawing/2014/main" id="{89CAC865-1B36-4201-9E55-2927C8791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Tijdelijke aanduiding voor notities 2">
            <a:extLst>
              <a:ext uri="{FF2B5EF4-FFF2-40B4-BE49-F238E27FC236}">
                <a16:creationId xmlns:a16="http://schemas.microsoft.com/office/drawing/2014/main" id="{343D1A86-4AEC-436F-B90B-A151E0D473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7172" name="Tijdelijke aanduiding voor dianummer 3">
            <a:extLst>
              <a:ext uri="{FF2B5EF4-FFF2-40B4-BE49-F238E27FC236}">
                <a16:creationId xmlns:a16="http://schemas.microsoft.com/office/drawing/2014/main" id="{06D06C6F-53A2-448F-A4DA-1B0487901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EA27A3-39BD-404F-A7AC-1781FA88AE34}" type="slidenum">
              <a:rPr lang="nl-NL" altLang="nl-NL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610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2453" y="3344078"/>
            <a:ext cx="6487795" cy="23074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4905" y="6100075"/>
            <a:ext cx="5342890" cy="27510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613CF-84BA-4F45-9D7C-4FC8B331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4FF9-330B-4487-87BC-5CD33D7AF259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2F50C8-1BAB-4D47-8BDA-2BE989EA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0143F7-5CC2-49B7-A29B-F9FA4A0C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803B-7946-40A3-93D4-9E97D27F74B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70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3A90CD-B5FA-4711-819C-C5B38CC4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6798-9057-40B5-B0C9-F5E8E0E7C576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76EE18-5BF3-4648-8C38-AB3C64E7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062F31-0E36-43B4-8429-B306B4FB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B540-DCBA-4ED0-B315-E7209A505C5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727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533707" y="431094"/>
            <a:ext cx="1717358" cy="918499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81635" y="431094"/>
            <a:ext cx="5024861" cy="918499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D6029A-D67D-468A-92FA-D67E2152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D1C7-6E9F-4DE3-A002-0338745A54A0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2A3A3-8F03-4BA6-A1B7-1D14F475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BF2CCF-959C-4824-BD6E-C5B8B28F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2EBA0-A56D-41F9-8B0F-9E59290493B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268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D0C6C3-19E7-4091-A04F-115EB4CE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C030-EB96-4408-8C09-15652553646F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AFBD85-A468-4919-891D-3919AE3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D9B15B-8330-4B83-92F7-942AE469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8C79A-9690-4F49-9C0E-5D1040A30A8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978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931" y="6917406"/>
            <a:ext cx="6487795" cy="21380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2931" y="4562598"/>
            <a:ext cx="6487795" cy="23548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01062-CB6B-4C15-B8A0-E3FE18BB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F9C6-4547-40EC-9A76-FBE3F28CE31C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5802A7-A675-4930-94F3-B8B139F4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AE6C0D-AA25-41CB-9E26-7E25E4F0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8B1D2-66CF-40BE-BE94-35B2DE0E4B5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187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635" y="2511797"/>
            <a:ext cx="3371109" cy="71042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79956" y="2511797"/>
            <a:ext cx="3371109" cy="71042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5C6160D-F982-4607-AA13-77DB8570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CF48-547C-438E-979F-30A224E0BE23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73CEA15-C6DF-4EAD-8354-84AD0880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593E3E8-3A0A-4D8D-9C9C-644F3FDA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CE70-6BCE-4664-AE64-577C81E32B6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797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635" y="2409630"/>
            <a:ext cx="3372435" cy="1004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1635" y="3413849"/>
            <a:ext cx="3372435" cy="6202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877306" y="2409630"/>
            <a:ext cx="3373759" cy="1004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877306" y="3413849"/>
            <a:ext cx="3373759" cy="6202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78159E74-E4D5-4868-9500-176C1D48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1B2D-2C12-420E-B70C-A928283A3DDD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4EB34AE8-8705-480C-AE58-5C3C9C24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B746F02-7C4D-4AFC-A03E-90CA21DB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5EAF-1974-4AFC-8D1D-6F66AA604ED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677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617B596-3068-4D85-9430-CFFC2F49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B7C6-44AD-4164-8736-A29446C14108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C4A9E876-9FFF-4856-BA57-5A21D9E0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A7ABA89-82C1-4CAD-90CD-3B66853E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963F7-7ACA-414B-A0DA-3DDDB0E1631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143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7294C8A6-CA70-4070-BDBE-2B172972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B90F-0AEF-4312-B641-4634AFA0AEF2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5C90AFF8-A669-4FA0-8CD4-3D475193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29BBDEB-CE67-4461-B055-D4423C48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41171-8DB4-4E5E-82D7-03A7D06ED14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369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635" y="428600"/>
            <a:ext cx="2511106" cy="182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4174" y="428601"/>
            <a:ext cx="4266891" cy="9187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635" y="2252643"/>
            <a:ext cx="2511106" cy="73634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DB02530F-5745-4BCA-B85E-9BD1FC90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2220-86E4-45C4-9411-7929D0ACF3C8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90BBD6AE-0127-4AD8-899D-FE880FF1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E109D2D-5DAF-4307-A5EC-C6D65EDB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CEDA-F334-45B5-B697-00F515B146A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267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6063" y="7535387"/>
            <a:ext cx="4579620" cy="8895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496063" y="961858"/>
            <a:ext cx="4579620" cy="645890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96063" y="8424981"/>
            <a:ext cx="4579620" cy="1263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963196F-2297-4DE6-A217-E1D193E9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81B4-0CE9-4158-B2FD-3E124F5CB6AE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9DB42E3-3D26-4990-813F-562497D8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657856E-139D-4FD1-ADE1-6428E06B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69D9C-0680-4101-90F2-2D8A516F5AE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219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EB6695DC-DE5F-4318-98A2-D5AFF8631B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431800"/>
            <a:ext cx="68707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89B1F8AB-A481-427F-AB80-B0541F48B7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2511425"/>
            <a:ext cx="6870700" cy="71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983169-7F22-455A-9EA8-C9379E484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9977438"/>
            <a:ext cx="1781175" cy="573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CA7C87B-F770-4410-AFDC-D5A3B9780255}" type="datetimeFigureOut">
              <a:rPr lang="nl-NL"/>
              <a:pPr>
                <a:defRPr/>
              </a:pPr>
              <a:t>15-3-2024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BC1767-04E4-4020-84B4-D4DF9582C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8263" y="9977438"/>
            <a:ext cx="2416175" cy="573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FED353-3C70-4170-91E4-E3EAEB5F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70525" y="9977438"/>
            <a:ext cx="1781175" cy="5730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8C3C10-1816-44EF-9FB9-D87A0B75477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Afbeelding 35">
            <a:extLst>
              <a:ext uri="{FF2B5EF4-FFF2-40B4-BE49-F238E27FC236}">
                <a16:creationId xmlns:a16="http://schemas.microsoft.com/office/drawing/2014/main" id="{DCC256F3-80F0-682E-F845-2C7D6280C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31" r="35647"/>
          <a:stretch/>
        </p:blipFill>
        <p:spPr>
          <a:xfrm>
            <a:off x="-74" y="-24463"/>
            <a:ext cx="7632848" cy="10908000"/>
          </a:xfrm>
          <a:prstGeom prst="rect">
            <a:avLst/>
          </a:prstGeom>
        </p:spPr>
      </p:pic>
      <p:pic>
        <p:nvPicPr>
          <p:cNvPr id="4097" name="Afbeelding 4096">
            <a:extLst>
              <a:ext uri="{FF2B5EF4-FFF2-40B4-BE49-F238E27FC236}">
                <a16:creationId xmlns:a16="http://schemas.microsoft.com/office/drawing/2014/main" id="{49D3C455-7290-7089-2686-2CDD84948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3236" y="-416974"/>
            <a:ext cx="8901930" cy="11598786"/>
          </a:xfrm>
          <a:prstGeom prst="rect">
            <a:avLst/>
          </a:prstGeom>
        </p:spPr>
      </p:pic>
      <p:sp>
        <p:nvSpPr>
          <p:cNvPr id="4098" name="AutoShape 28" descr="data:image/jpeg;base64,/9j/4AAQSkZJRgABAQAAAQABAAD/2wCEAAkGBhQSERQUEhQWFBQVFBUXFxQWFxUYGBUXFRcVFhcWFxUYHCYeFxojGhQUHy8gIycpLCwtFx4xNTAqNSYrLCkBCQoKDgwOGQ8PFywgHx0sLC8sNSk1Ki81LCw1LCw0LCwsLCwsKSksLCwpMCwqKSkpLCkuLCwpKSwqNCwpLCkpLP/AABEIAOEA4QMBIgACEQEDEQH/xAAcAAEAAgMBAQEAAAAAAAAAAAAABQYDBAcCAQj/xABFEAABAgIHBAcFBgMIAgMAAAABAAIDEQQFEiExQVEGYXGRBxMiMoGhsUJSwdHwFCNicoLhM5KyFUNTY6LC0vFEsxYlc//EABoBAQEAAwEBAAAAAAAAAAAAAAABAgMEBQb/xAAuEQEAAgIBAgMHAgcAAAAAAAAAAQIDEQQSITFBYQVRgaGxwfAikRMUI0LR4fH/2gAMAwEAAhEDEQA/AO4oiICIiAiIgIiICIiDHSKQ2G0ueQ1oEySqhWHSSxpIhMD5Zve1g8BeeclAdLG0jg8UdhkGAOfvc7AeDf6l92V6O+vo7I0WKWGIJhjWtkBlMnE8kRKM6TH5wIZ4Rx8WrOzpKGdHd+mIx3wC14nRS3Kkc4YPo4KMpXRTSAfu40Fw/E2Iz0tIndZGdI0LODGHAMP+5Zm9IVHzbGbxh/IlUWJ0c09uDITvyxf+YC14mx9YM/8AHf8ApfDd6OQ7up0DaiBGBLC6QxJY8eEyFKMeCAQZg4Fc3qCj0lsIMfBisc1x7zHXzMwQZSOngr7U9HcyC0P715I0mSZea4cPIy3z3x2rqseE/nvdV8Va44vE95bqIi7nOIiICIiAiIgIiICIiAiIgIiICIiAiIgIii6z2oo1H/ixmNPuzm7+Vsz5IOIbdUgxKXHM/wC+fyabI8mrutRwbNGgt0hM52QSvz9XlObEixXNmQ6JEIMpXOcSMeKv0PpqY1rWiiuMgBfFAwEsmFEh1FFzaB01wie3R3gfhe1x5EBTlXdKFBimRimEdIrS0fzCbfNFW1FjgUhr2hzHBzTg5pBB4EXFZEBERAREQEREBERAREQEREBERAREQEREBEXwlB9UBtDtnAok2k24mUNl5/UfZ9dyr21e3xLjAohvwdF03NPx5KoQGBpm7tOOLjmptHnaPpBpUcltowmXiwyY8HOxKqrGPeZNBcTorLGqkRn2yCAbpDF5Gg9ThqtllGAFljRLQd2QzcbrfEybxQVuHUZlNzpflkfAuN0905r1/ZTcgTvy5mQCnozGtbbe4WR7Tu7wY2635N3KIpNdGf3TZaOcJu/S3Bg4BBrvqiQmQGjU3DmZT8FpOY0Hs9rgLuZWGkUxzjNzi46klY7aCXqmuo1FdagRDCOYBJB/Mzuu8QpSL0iU52NKd+lkMejQqsCjnKi0wekant/8px/MyGfVqlqv6X6Uz+IIUYbwWO5tu/0rntpfAUHcqm6WKLFIbFDqO4+92mfztw8QFdIMdr2hzHBzTeHNIIPAi4r8usiyU5s/tbHojpwXkCczDdMw3cW5HeJHeiv0SirGyO3cGnCz/DjgXwicdSw+0PMaZqzoCIiAiIgIiICIiAiIgIiIC5r0j7cSnRoDt0R4/oB9VYdvdqfskCyw/exAQ38IzcuH0iMSSTeSg2qvpxa8DEOuI+KtdCq8ukXCZJkG4TOhOUheTlhionZ+q7ID33OIn+RuM5aykZb2jMqzdXlKRIkQTc1sp2CdADaec5gZqSxYojRIgSIkLT8i0YADKHOcmi93DGMresmQGyIm53dhe045OifBuA9Nit60EFgdK05x+6Zm4n+8cNdBkJeFLiuLnFzzae7vO0/C35/RRCspixI8S08zI/lZwGZ+t6kIFHDcMdcyo2r40nyydd8vreuobObJsbDZGiEPtESF9lodMAkzEyHSu0B3yo5JWNDLIhaRLMT0Py+S90Wqoj7wJD3jcP38FfOk+qZPZHY2RkLrryy6UtC2QwkZXTF6h4EQPY17cCOW5BEipACJundlcvZq2GPZJ8T81JxW3T0Pr+4C1XG79/2QaMSr4c8JeJ+K14tV3TafA/NSRH1csZb9fsghHwi3EL40qXitBEiFH0iiyvGHp+yD5RqY5jg5pLXNIIcDItIwIIwXbej/AG8FMb1UYgUhonPARWj2gMnDMeIzA4SVtVfTnQntexxa5rg5rhi0jNB+oEUHsftK2m0ZsQSDx2YjB7LxjLccRx3KcRRERAREQEREBERAWOPHDGuc4ya0Ek6ACZWRUvpSrnqqMITT2oxkfyNkTzNnzQcz2pr11KpD4hwJk0aNGAWhU1DEWLN3cZ2nb9G+JWhSIynKqhhkJoOL+27WUjIfyg/zjREWGhvlJxlMkOvwme00H8LRN5/SMlmjUhrWkv7rW2nzxszm1h/E49py1GRQJl2DQS7eZi0BxdZZwYVq1zHk2Tr5G2/8UV14bwaL/AIiEp1LdEe6JE77sB/hsOXEhaDivcaISbzO+86lYwCTIXkqq+w4RceyJkX8r117o3rNsejGG68gXa2XYjmTzVCq+hiG2WJPePwG5bGwVa/ZqW6G4ybbLT+V5mDzmpKwsO0EBz7bH3ubNs8yQSQSc5zx3qjVTSOriuhHuvm5m4+0PirVtztlB60ijycZAF47sxMdnW6QnhdmubUmlxHxGloNq1NsgSSd0rysYWVzJuI+tywlwlcVrUfZumRe049WDfJ5DSP0ibvJbn/w2kjCOwnQ2j/sC5p5mCs6m8NscfJMbissEVgwWB0OZ+rvkvdJoFIgicWHNv8AiQ+03iZXjxWE09su8AOK6KZK3jdZ3Ho1WpNZ1MaeYglvWB8+A3oaaT/Dbd7zsPALHYne42jvwHBqzYtN1HmeyLtchw1C2oFGDd5WRzljdHAQWbYGv/slMbMyhRpMfoJnsu/S48iV3Jfmh7rhO4nAZy1Onqu97F1x9poUGITN4bYf+ZnZJ8ZA+KKnEREBERAREQEREBcU6Ta262mvaD2YQEMcRe7/AFEjwXanOkJ6L82VrSi+I95xc5zjxcST5lBoNZbiNbqQFY4EUW3OGAwG4Ssj+gKv1ce2Xe61x8ZXKWohLrLRi5zRzM/i3kiJmC6RYDeJGKd4YS1nN0z4qJrmkkvsz7s5nV5vcfh+lbbKYLUV47rbm492H2WC/wDFI+ChHOSB4K26thyNvTD4/JaYEzJSUMSHkFRK9ZdMYKuVrFsx7Q9tsvEYeYHNbz6ZZaQoYw3x4rGMvcXAN4nDgBIk7gsZmIjcrEbbdTVS+kxLLZTF7nuvbDBzPvO0b+8r1Qaug0Vs23OPeivve48cQPwt817otEh0SBZbg0FznZvdmfgBwVWrWuXOOPaOJ90YhrdOP7rw+q/PvNazqkfN6sVpxKxa0btPyWZ1ewp3vlxa75LaqytWRgbBMxiCJETn63rnQeSpjZesjDjBp7sSQO432TzMvFXP7MrjxzfHM9Ud4/NJj51sl4reI1K9C7C5VqvtlGPnFgsAiYloEg/WQyd5HzUlWtZ9U0EC04ua0Ccsd/AFR0Ha1ntMcPylrviCvM4uPk1/q4o/38HbnnDP6MkqwvD3KU2maybY8PuRZzuIk9uMwcJ4+BUCAX3nst8yN2g3nwmvqsOT+JSLa19p84eDkp0WmB0UuMm3nPQbycl9DQy89p05TyBxuGXrwWWGMmiQH1PWe838EpTewd0jyP8A2trBjZrmV1Xodp3YjwicCyIP1Atd/Q1csa1XjolpMqa5vvQXjxBY74FB2JERAREQEREBERBq1o+zBinSG88mlfmqklfpOuWzo8Yawon9Dl+a6Sg80M3P4AealKJ7bjgxjj4mTW+ZHJRVFwPELaiR5QXtle6zfuFq7mRyUlG0wygNHvkE8Bf6krUWekukGj3WyWAqjLRGXz+tFtuKwUMXfX1msrnINWmPk0qY6P6BPrI7vZ7DeJE3nlZHiVAVq7sy1Kv2ydEDaBD1cC+e9ziddJDNeb7SydOHp3rq7ff7a+Lt4VInLufJCV3X4iiJCaC0tMpYzsuzM5AGQVfLTMzvOZW7tDRTDpNqVzwL94ux8BzWFjL77jvBHiJ4hb+HXHXFXo8/qx5c3nLMW8vo+NavUI2HB3uuBkMbiLhvWdkFatNjSe1g0tE+Mh53+AXXMRMalyxuO8N6uaf1osuAOdx7LThdK9xGpKjYcQAAFp4h0575EfFGtX3q1jTHXHXprGoZXva89Vp3KyU1rItXGwP4Za6VxIc0i1uMw4me9VgCeP1vJzKnqnJFGpYOHVz8ZPHyUJDaDjyXLxa9FslPH9W/3iJb+RbqrS3p9Je4ZngF9pEPsO4Few5Y4x7J4H0XY5WNuA4K2dGB/wDsYe8RP/W4/BVdjbhwCtfRhDnWDNzYh/0Ef7kV2pERAREQEREBERB4iw7TSDgQRzuX5mrGDZe5pxaS3kZfBfpxfn/pCq7qadHbk59scIna9SR4IK5Q/a8FljZfmb/UfksNE7xGoWxFHd4j4ojJGM/rfL4LzJfSLvE+s/ivoQbNGF3P4L67BeILwBM5fGSwRYlrcNPmg1aydMBdO2cvoUD/APJvouZvh2wZ3AZ8L10DYSmB9EDR/ducy/GU7Q8nLxvbFZnDEx5S9DgW1eY9G7SKGDkqTtBAnEsscWtae07f7rRmd/0brXdJMOE4txkZcTcPMhUCkRCTwu+a0eyMc2mckz2js6/aGaYpFPe+NikYOeZZl5PkJDyWGmRSYjXnSyfEzB5lZ2wV86mYwnxXvzWN783jRaddO+z2yCs7YC3Y9DbCIabXAdqQ3k3gLeo9SCIGm0Q0m+Urx8FxzzsNaxaZnu7P5DNuY1Hb1YadC6igPOcWyOZmB/KCfHnWoSm9s6WLUOA3uwgJ7iQAB4N/qUMWK8PdqTkt43nf2j5Q1cnUWikf2xr/AC9grHSD2SNbudy9BLMyOfL912Odma1Xfolos6VEfk2E4eLnMA8muVLIuXUOiOg2YEWKfbeGjgwTPm88kF+REQEREBERAREQFzPpjqWbYVJaMPu38DNzDztDxC6YtKuarbSYESC/uvaRPQ4hw3ggHwQfnCBQ5C2TL3RiXZT3N38p3yyRG4cR6j5rbptAfBiPhRBJ8NxaR6EbsPAhawEwR9bvgiPkPBw3z5gf8SkkYZRNzh5i8eRcs3VoNdxXgtLjILYfCXwNsiQxOJ03IPEaEC2yMPX6+slt7E1z9npBY8yZEk108GuHcdwvkeIWA3LSplGtTc3EC/SX1ctWbFXLSaW8JbMd5paLR5OjbSQC5jpC84byLwPJUiF2hPDdocwpbZ3azsCDSjK4WIhxllb+B56repdRAm2z2r5tkWu38d4XkcW88KZxZo7T4S9XNjjl1i+Oe8eSEbCnivUJsyXTk1t07u0/ICeQxKkf7PIJactPr6mFjoFTRCWsiXtBcQQABZnOUtTPO/ivTnlYY3E28Hnxxc2onp8W/Q6E+kExZAB0gZ6gATbuW/WtYMoVHme068Mb7zv+IzPzCyRK4ZDswoTetinsthQ7zPQkYevqpFvR+57PtFKlHjY9Q09jq5OBhMPvyMw7CYzPaXj4eLbk36rR0448I9/5/wAenn5k48cY97mHKrVslxJJcS4k5zMyeM5r1CNm52GR+CzVhVpo8Uw8WuAfDM5za6+U88OY3r7KYvX0MdniS8lZ4MG6evpl81io95smZlfMZDet03/WAyCDw5q7nspVnUUSDDNzgybvzP7TvMy8FyrY+pvtFKhtIm0G2/8AIwzl4ukPFdrQEREBERAREQEREBERBROknY8x2/aYAnGhjttGMRg01cL+IuyC4/EpIDhIXZrtW3e13UNMGC6UVw7ThjCadPxnLTHRcth7Lxo9swIZfYbac0XyG4nvO3Ym+SqIqmCQDxlI8riPrVbgkZEYETCwQGTaWnET+R+tyVabnQzi3DgUGaK+Vwx9FhddxWQiS8wqPbvNzQbz8AMyoMMOGXbmjE6fM7kjxJdlo8NPxO1O7JZaTEPdaJAeXzcdeWUsMODJBmh0ZrhJwnPX1mtqi0KJD/hRokPcDNvIr5Q2WQXYE57sJBZA+Wak1i0amFiZidw2XUukAXxgZf5cOa0qyMaIz+M+ekwAdxDQAspi71iES+S1VwYqzuKRHwhtnPkmNTaf3lJ7BV6IL7mgRWnDC2w3Ph3mTZ3OB1bI95drotMZEhsiNM2vkWm/PdkfS9fnekQLw9lzh57l0XYXbdpe2HEm0RbnA4MjXC0DpExIlc6/2jLc1Nbpa2ZeA2PD/hBxm0S+7e8g2gcbLiBwd+Zc+gRpiflv+vVfousYLIrHw3ScC2TmE3EOuv8ArTcuE7Q1A6gUuyZmE4zY8+02ZAJ/EDcfHIhBhotHst3uvd8AthkNZC1T2yGzppMYBw+7ZJ0Q7sofEkX7gdEFy6PKj6mAYrhJ8aRA92GO4PHHxCtq+ASX1AREQEREBERAREQFE7QVsYTQ2HIxok7E+60NE3xX6MaLzrcM1KkyXI9ptqRFEazO1FeGA5NgM7rR+Z03FBo0CgPpceTCXOe4m07HG+I7f6LrlS1MyjQhDYN7nZudmSonYWoeoo4e4SiRQHHVrfZbykT+ysqqQq20+wEGlExG/dRvfaLn/nbnxEjxwXH9oaoiUaMQ4SiQzfLBwOBGoIX6Gc9VDbzZ/wC0Q+shicWGDd/iMxLd5F5HiM0HKWMbFAe0yBx1B045ea3BCAldhgNFqw6L1ZtMvhu7zfdORH1u0W208sioNelUYG8XH13FasNt8jcVvxCtaKEHolebCw/aZY3rIyltOvJAIXlwWe468j8kEPQc0Go5YWTtTYJnMaj5qSFWgmbj4Bb0GA1ouACKttW9IIh0b71pdSGSaP8AMEjZc9268HGeWJlQq9rOJSnufGdaJw0aMg0ZBSFJo1oTGI89y0XwmwxbieDcf+zuQb+z1WxKQYcNom864Bo9t2glI/Qn2WpKmZRoQhsyvc7Nzji4/WAC5TsvtsKOTZYHBx7RHellMHTcV0ap9tKPSMHAO0PyxCCfRfGuBvBmF9QEREBERAREQEREEXtPSCyiR3DHqyB+rs/FclqGq+vpkGG4dm3Nw3Nm4jk2S7FXFC66BEh+80gccR5gLn9WtsRQbIZGbMETkIgM+01x9q8+Y4El0R9MaLsTuXnrXHALDVLobmTbefan3gdCMlIIrUMFxWN9Ect9ERzfa3ZMsLo8Js2mZisAw1eBpqPHVVeg1aHmy14baPZt90k+yXDuk5Egg4XGU+2vaqDtTseWl0WjNmDO3BA5lg9W8tFRTa0qaLAP3jZA4HFvAOGe4qLerxVG0XZ6uMOsZKUyLTmjRwPfbvxG/LzWGzUB4tQ+wDeLJtNPAH4FQc8pDF5gUhpkHC703qw0zZiID2S1w4y8jd5qMGzcQHuHy+CKwvprIRAJtTyAmQMv+lLUdwc0ObeCLlXKVU0XrS2w6ZN1xwy8lc6l2TjdW1twkLyXDEkk4X5qo1Q1ZGsOl/nyVmomxoF8R89zRL/Ub/JTtBq2HC/hsAOuJ5m9NG1aqzZV75GJ923T2z4ez48lPxNl4LmWLAlob58Z571MQaOTkt+DRJYq9hzGtOiz2oDrB9107Pg7EeKrFOqekUZw65jm6PGHg8XLvwavMSC1wIcAQcQQCDxCxVx+o9r6TBwdbbo7H65q+VTtzCiACIOrOpw5r1T9gKM+ZY0wXfg7v8hu5SVep+xkaFe0dY3VmPi3/tVHQ4UZrhNpBGoXtcwqikRWRAGOLb75ZSvM2ngr7VNNe+YfkLj81otmrXJGOfGWyKTNZt5QkkRFuYCIiAiIgKt7Q7OiJNwG+7Fp95qsiIOf0SsnwHgRDubFGBHuvH18VcqvrRsQSNztMjvBzWtW1RtiAyAvxbkeGhVTeyJRjdN0IH9UP9vq7Oo6GirlU7VtJDYpAn3Ynsu3O90/VysaihWtHYtlfCFUUyvtl2xSXs7ETUYO/MBnvF/FVicSA6y+bCTxY/f+4v1XWOqGix0mgw4jS17GuacQQJJPc05yyO04iRO8EHg7DnIrP/ZUV2DJDeR8FL1hsJKbqM+z/lvvadwdjzBUQ37RRDe2JCGrZOhn9Jm0eEipoblF2Veb3TO4CQ5lTlHqRwEgAAo6h7bH2gx+9pLD/K6Y81t0rawln3MNxdnas2WiRvm10jgk3isbZ0xzktFY80lDqfU8ltw6E0ZKoUXaGkh7TEMmFwDi5oshpxM2iYOm8qepe00JrCYbg99way8FziZAXi5Y0y9cbhtzcecMxEzE79yXAX1UaN0hxGtkYAESZvt9iWRAxPNV2str6VFxi2AfZYQwcwZ8ysmh0TaXaAUWC54k59wayeJOZGMpAlVii9KYsC3Bm/MNdIcryqnVlZQ4b4j4gtnq3ADHtGyAZ6yLuSn4e1FEAAZClIDIILVs9tZ9pvLLE3FoEyTcAZ3gaqwTVJotJhxoYiNJbZNpoABAszaTLWf1crjCgCyM7sTieSgw0qqYcQhxaLQwcLjzz8Vno9GDBILIBJfVOmN9Wu67nWhERZIIiICIiAiIgLTp1XCJfg7XXcVuIg5/WVROhl1ht3tQjgd7frhopPZ6sIkNoDiXQyAWtPeYDlPTd6YKz0qiNeJHwOYUbBqcg3ylrr4Ll5U5tRGH3923FFNz1pdrpiYzX1fGtkJaL6umPVqERFQXhzDr5L2iCGpuzcOJeWQidbLmnmxwUBWOxz2dqE2f4WvJPhaA9SrwixtWLRqW3FlnFeL18Yc2bUNIJA6uK28eRmT3pea2KdsrGcwyMUuF4aWtkSLwJiIZcl0FFKUikahnn5Fs9uq0ON0ipHh5DRhKYdOYOYWu+rIo9nku1yWGLQmO7zGniAtjncVFBdMW2kDO5GQHAltgTaS2doCcjLDguvxtnYDvYlwmFBUvYG3GMQRAGkAWSyZuAEyZ3m7RBDbKOLZh7QZYNnMEOIJJuyIHNdDbAEh4eS0atqFkIC5pI9qw0E8lJqToEREBERAREQEREBERAREQEREBERAREQEREBERAREQEREBERAREQEREBERAREQf//Z">
            <a:extLst>
              <a:ext uri="{FF2B5EF4-FFF2-40B4-BE49-F238E27FC236}">
                <a16:creationId xmlns:a16="http://schemas.microsoft.com/office/drawing/2014/main" id="{3D13B862-6B2B-46A7-9AA5-8720D73DA4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099" name="AutoShape 56" descr="data:image/jpeg;base64,/9j/4AAQSkZJRgABAQAAAQABAAD/2wCEAAkGBhMSEBUUEBQVFBUWFRYVFxgYFhcYGBgYGBgVFRUVFhgYHCYfGBojGRcUIC8gIycpLCwtGB4xNTAqNSYrLCkBCQoKDgwOGg8PGiwkHyQsLCkqKSksLDIsKiwpLCwsLCksLCwsLCwsLCwsLCwpLCwsNCwsLCwsLCktKSwsLCwpLP/AABEIAL0BCgMBIgACEQEDEQH/xAAbAAEAAwEBAQEAAAAAAAAAAAAAAwQFAgYBB//EAEAQAAIBAgMEBwUGBAUFAQAAAAECAAMRBBIhBTFBUQYTImFxgZEyQqHR8BQjUnKxwQczkuEVQ2LC8SRUorK0U//EABoBAAIDAQEAAAAAAAAAAAAAAAADAQIEBQb/xAAxEQACAgEDAQYEBQUBAAAAAAAAAQIDEQQhMRITMkFRYfAicZHRBTNCobEUUoHh8cH/2gAMAwEAAhEDEQA/AP3GIiACIiACIiACIiACIiACIiACIiACIiACIiACIiACInwm2+AH2JXqY9Bxv4SA7VHBfj8pnnqaocyRdVyfgX4mf/ivNfQy5QrhxdZNeorseIvcJQlHdokiIjygiIgAiIgAiIgAiIgAiIgAiIgAiIgAiIgAiIgAiIgAiIgAiJHVxCrvPlxkOSisslLJJOKlULvNpl4nbP4Pr685l1scTvN+ev6cTM0tR/Yv8sdGlvk1cXt0C4UXPqfkPWZNfalR+7xNz8hKlWvpoLfCVnflMU0599t+ngaYQS4RoUazX7RzTSo4hXFgRfu18Zh0Kmm7+8v4Okc2YCwt6xilCEd1sVlFtl8LOKO0BTqDXsnQ/sfKcVq4AtvmNj617icWep7GScecjo19awz3cSjsTF9Zh0Y6m1j4jQ/pL09XGSlFSXicySw8MRESxAiIgAiIgAiIgAiIgAiIgAiIgAiIgAiIgAiJUxW00Qan68ZSc4wWZPBKTeyLchrYxV3nyEwMX0hLXC7u75zLqYhm3mZZarPdX1+3v5GiND/UbmL2/rZdJm1sazf3lQNOlN90R1NvLeR6glwdM5O8zkDhO6dL952cP2rcSNPrlDdk7EGXnrI0p66DSaa4PjAZV3anmf2ibbY1976Fk88EOHwfF9BwHE+m763SaviNLDQcpBVxF5Az3nLuvcxkYHVStKOJMndpSxL3mKUcofHY9R0Jq3ouv4ah+IBnop5foK11q/nX/wBZ6iex0f5Efkce/wDMYiImoSIiIAIiIAIiIAIiIAIiIAIiIAIlPaW1qdBb1Dv0CjVmOpsBz0MwW6UPUPVhWoVQCTSe2crp20YEq6jiVN13NYxc7Yw5LqDZ6h6gAuxAHfMrH9JadPQdo8h8t/6Tx+J2lUYkEkG9jcm/rv8ASQJpunOlrJy2isG2GlS3kbOK6S1am4BRy3n0Gn6ygzEm7Ek8yb28OUizSVEJmfvPL3Y9JRWx0GkoBtPtGloL791uN9flNDD4Ds9vyHD+/nHxg2UlJIp4fDkpcDQ3Pj5S/QwvasBfj3S3h8J2e1oNfHjoeQiriVS1t4Hl9eMvJwqWZvAlycnhHyngrHh48PATiriEXRdSOJ3nxlPFbQZt5lGpX75zbte5bV7Lz8R0KX+ou1sXeVXrSo9czk15yp25eTVGvBZarOOulOpiwOMqNtAE2BvbfF5chnQaD1pTrV+UgfE8zK9XEeAmiCbIaPd9Ak+4qMeNQ/BV+c9PPPdD2Sng0uw7RZvViN3gBNOptdBuufh+s9VVbXVXGMpLg4tkZSm2kXomYdtDgB6z4u1mO4AyXrKl4/syvYyNSJnLtfmvxlqhjVfQHXkfrWXr1NVm0ZFXXJconiImgoIiIAIiIAIicu4AuSABvJgB1PO9IelyUAyoVLC+Yk2VABqSeJ3C3MgakgGlt/pHUdXGHD9WoOeoqMS1vaWmLqSfA+a6E+XNRjTamadNXRmqmpdfu3UgohqFcvXKWXMVBSn3kgDHbqEtkaq6fPny+/2/4fdo1BWsb1qzsC9WmUZQL2ZabbnvqpFEMC9lLEJrKLpTrvlDvUqqUCPcU2Vg92bD1L5VCKLZUUXsfbvccU6bV+zh1PUqwDsHZjUC5he2m9yzkjVr5m1nW0ccMPnw+GV2fsHMyBsgNmIA3s1tdxsedpyJ3SbwmdqrSKOz3k/2+f2LeG2+mi4x0KksExSaL2WyEYhQAKbXIuw7Gvu7zrYvZlSmpYLnW1wUGYd2g1t6zJoGplSpiagynML5yiNmVhaqvskDeLWtqeGv3Zu3HwYXq+rKlGqHDCoWAC3LnD1CMqi1jlJyk3tY6xlbUudhFlUodzf0+xewoNgX331/tymphqe8D1/eT7P6TYfFUy9IK9rBlIAdG35XXeD8DvBInbYvkAvgJNl8KedzN8U/DBJQwgSxFidbnlr8ZK2LVd2p5/KUKlXnIKmImWeusa+H4USqc8lyvjid5lGriZTr42ZeJ2oBuM5srHKWeTXCosVcRW6+91FEKQQd7NwK8raakniLXn18cOcwMTtfmbd5nOHStV/lU6j34hTl/qOnxl+ic/DA7oUeWbL7RErVdpd/1+06odFMQ2tRqdId5zt/Smn/AJTVw/Q6iutR3q918i+g1+MvHSNlHbXE8zUxebjYHvt/e/zl/A7LrMoFKkyrzYZF8e1v8gZ6vD4SjS/lIiHmFF/6jc/GdtVvzM0rSS4Fy1GeEZGH6McatS55IP8Ac3yl+jgaSexTS44uS7eV9B6iStVkNVzrb65zTHTxXIhylImate92fcLe7r3hTfTTeZC1XQEac7gHncesidze1juB8joPSRMCRuP1/aPiox7qKtNk64u17WHgAJcwGKvoTmPfpv5eUx1vzIPwl3APdrG976W8/lGxluVlDY3kA79eeu7kd/rJSLa3tbW/hOlFhrv+uMhruCLcJz9RGLnmsXFvG5t4LEZ6atzGvjuPxk8yujtW9NhyY/EA/reas9DTPrrjLzRhmsSaEREaVESvjMclJS1Q2A5Ak+QGpmbQ6QLWph6F8jeyxFsw4MoPungeMTbdCqPVItGDlwXNqbapYcA1WsWICqNWYngqjVj3C5mTtOkuKW1QkoD7IYgXB94A6kHnumLtLowXdqiu123qWZWe51Rqy9sJb3RJtiYN6T2K5ECBVVQFS17i6r2UcEuDluGBvpx59+p7SOYSwaIV9L3PJ1mbB4hqasaaFjRZlWz5XzV8Iy5Fspc9fQ6wKSOq/FYiT/CetIpo9FVROrbICfvKb53p5nGcoGZTvOt766T0nSrYn2hMyKGdVKlb5etpkhmpZ/cbMquj+66qdxaeX2dtVsyU6jVnZUrZG7P3+Q3IZX7S4hL5WpXsp11Ui+WzNkOuPPj9zfpZ9Dx4+Hv0Pu0cZ1ZWlhQnWMGpu6vcqRYDRP8AM7RsT8bacYHZy4NGq1gQ1MA3XtXB7JtrZr3I14k6z5RpU8PQduqOYKKig5esG4lHsfdO87vOVKWEbEMMTXRWUgALfNoBl0voQTrbib85kbSW/H8nWW6wnt4vxfofcVVq4morMpp0SwKBkBBbKQb5bk5iWF78RLFastEX6tqaBXdyCOrBUbmzcWNiLcluDbT5iNoinlyFBTDPYF7sMq2UUlT2+1cZdSL203ypszZ9wjuiqUF6dMEEUVuc1U5uyagYkB6hCKdFuQWloJz+Xv373TZZhenvkqkVGq06lNqy1Vp6Xy9fUVizB8TfsUaOosKmZmA7KbiPWf40yU065qIdiqZwW6pmJI+7U/eOLAkkDKLHtWF5W2hsyrQHbFKmjP1lSo7lqSWsSGUjPXqN7Izb2JOUlQZJjdrZn637qiyU8pqZWSqxqBcoGjCkrBRorPVCgezrNElXJJySa9/+/Q5uZ2S+Dn9i5i9pCkyLXanT6yxpsX7D3FxvAZCR+MAcAxM6qUmJILopG8HPceIyTDweMDuVp0iy2cO6l26xyMpZwbvUpjhmzMBra+ks4dalABUVq9JadMmkFqm2Y2P2OswJ00PVMbaH2ZklTVY/L/O3+jU67K1vyXG2SG9qt/Sh/ViP0n0bAw29usq+LZR6Jb9ZawmHWshfDt1ig2ZSMtVGG9HQ7m7tDyBGs6Wmb6g3HMWt8o2vTRjshTtb8TjC4Wkn8ujTQ8GyBm/qa8vLiCd5Y+J+QnFOiZY+z+c1xqXImUiFsYqrmqMqAWuWYKBc2GpNhrJmpk98h2jsCniEyVVJUMraMVN13WI85o0cDZQoGigAeFpoUWLckUlp35frPvVTRTDd87+yDw5c4dmyOtGX1fh6T49A/P8AT5TW+x3FtYGEtwEHXjdh2h5+pht40vw104m1+F+7lOBTv3cjca8OH1v5T0Awo46ef7zpQim6gX58fWZZWwXDL9Zi0dhu7Ansi28jXyXfx42mxh8OlIWXU8Sd58T+wnypXMhapMs729kRu+Sc1L75XxFWctUlSu8U54jgEtzc6MNcVPzD9DNyYPRFfu3PN7egHzm9PR6P8iPyMNvfYmVtvFVerK4ZlWpoMzC6rqLmw3kC5txItcbxexlbKum8kAecydo4hUsqnxMjU3OCePAK4Ze5TGApiqatr1GUIXJuSAb7twJO8ga2HAACc1ZnnFx9qnnna5PMmblDHBfNecGrKRrzk1u+Kd5ZQLbVp5/pD0eTEBmUKHa2YNfJUy6Jny9pXX3aqdtd3aXsnSatv7t43t3AKO0SeAAJM+YKolUsFe5Q5XAVuy1gcjEgWaxF13i4vLxncviingnEfFngQr0KlNGphiqsih8or5NWy0mJFHEjNxXK5G9AZrbG2FiWpqVBFzcmoDRvqWzCl+K5A1ABy3sdL+g2vsurvpFmGnYGUNfdcFwV9QOOsqbLxNakxVyihSV6o9azFyOxnr1GIAPDIuXTfaaXFWQ6ljPkve38epdaicdv3ZknYb4YKalKmlPOFzIwUA1XVQxfttTBYoLqmm+44WMXWoVKNNglRivaqYMPZOsRmT/qX4ZaqntNcsUXKDYievZExFAq63SojKytvsbqynkd47jPAbQpthqzmv8AeLo1W6IwdgBTw+Pyta/upVsRlcKScrgyK7HNNYxJeXj7+vkL3nNdb2PuN2gEZle7upREWm4pLTGpcU1UE0VOgJJLt3CdYPZdSvdsVUdMo61bi9MDXtAcFA0O48zNJKCp1xel1jhQzEUmXO+UsTTuCtzb3SRfeeec+HrYrqndSlIaBUqFhqRdraagC2uht5TP1OX3+x2alGMcQ29fsfMRtm7quCCjMmQ1Mrrdicq5c1t2jAm+vhL2G2EyUn+0uxGUh0cs4YaHRr3BzW0BG7WFqU6DvSw6u75LAFQVDEXCk3BOhB3S3R2Q9XLUruGZbJ1eXKQM27TRTryta1zaOrhngic0ltsvN8s4yBmNWg/V1FVAhSm5q5RYMlRGbLWpn4bwQdTvYLaYqN1WJQJVBKhhfq6hG/qmOt/9B1GvtWJkedVpkAplR8v3gYZbaMM1gT3HkeMhxT9YCpQgVAuUPnZmVTdTTw4GbgLt2V750q6OpYOPfOOc8G4dkkezrykgw9vaBHl8ryPYaYhAFqgmnbQuw60ae8FuCOXaLDiTNVmtHutw4Zj7RvkqU1XmN3fOkK8/rwkzVhIKuMtxlJWuPLX0/wBkrc6Zh3+hMhd9P+P3+UhfEkyLNMc9XOXd9/yMUMcljryON/UyNsRx/WQu8japMs5zl3mXSRI9a8jZ5C1aRGpMrkMwTs8jzd/1ykTVZE1WRknBM1WVK1XeBvh3kHgNT/wJKXU0ieD2nRmlbDL/AKizfGw+AmrIcHQyU1X8Kgegk09fXHpio+RypPLbM3brEUwRwP7GePxOOJ4z3mLw4dCp4j0PA+s/N9rK1N2VxqDY/XL5zkfiNcs9S4Zr0zTWDo42dLjJitiJycaJw5VSbN6SPR4eoXYKupP0SeQEvY7ZDGmRSqmnVAOVvdudxZRYkDfYMNd946HYMGkajb2BIv8AhBIA87E+YneJxvaNpo7N6eCsfLEyl1ScUfaGyKQamzDPUpggOxNyzDKzkXsXIvqbkAkAgGX0pW3ADjw47zMyljbGXRjwRGQshYvje4txceCeQYjCI4IdQbgr5G1/iAfISQVxPvWiX7OPKIyz5TWwA1NtNSSfMnUyntfZK11AY5WW5RwAShIynQ6MrKSrI3ZYEg8LXDWE+K8hRUZZT3DlH53VwdXDE0erJVmVlRalUHsccMwOarSA1NA/eJyde1L+MrrWo1stVBSDB8yPUbMvvCooF0JbTL67p7LGYSnVQpVVXU71OouNxHEEcCNRwmFiujLB89Ji5tbNn6uvbl11itYd1ZW/NNfRCe72Y6vUyhjO582dgaaUwUQow3sNx0uTc6FbEDdpcbrXkjY1iyjK3WANVZTVCqg9n74gWFMKOPhreZmJqGkAarKjKrKKmISojIrXLm6ZqNYgFiNVJmrsfZyZAXUrTuGWk2Us5G6tiSDZ34hPZTTeRo+MIV/FNlbb3Pu7v1LOzsA9XK2ckAaVmH/zU3uBp/m1ASeAtrN7CYenSB6sC5PaYkszHm7k3Y+JlOrtLkPrylSpWvFXfiEYrEdzPGlvdmtU2jY85A+0Cd2kzM86V5g/rLLBvZJFxsT5mcGuJBnkbVB6SXJhhFg1pyakrs8jqYiUcl4k4LL1pXetKz15A1aIlJsukWjVnw1ZV62fc8ooMs2Tl5yXkWafM0Z0lTp3l3o9husxC8l7R8t3xtMx3nsOiWAyUjUI1qbvyjd66n0nR0VPXYn4ITdPETeiInoTniYfSbo8MQl0sKoGnJv9LfObkSk4Ka6ZFoycXlH4ZjaD03KOCrDeDoRKTVtZ+2bb6OUcUtqq620caMvgeI7jpPzzbH8NMTSuaFqy9xyv6E2PkfKcqzRyi9t0dSrUxlzszT2Vi/8ApKVj/lKPQBT8QZRq4sgyvsEVEVqFZHpspLLnUi6k9q1xrZj/AOXdGNSYNTBvkI7NlpcZJkxEwFxNpZp4qcydTHm6uJkiY085hpi5YGJivijwwwjZ+1GBij/zeZgxM7WvHxlLwZRxRpLijznRxZ5mZgrTrr5brm9myvSi6a19/wDafVe2g0tylA1pIK0X1vOMlsFzPOeslbrZ8apxhncMFnrJ9Dyqv18p1nmiItljPOWqSv1s4arL5IwS1Ksq1K8jZ2ZgqAsx3BRcny/ebWzuhdV9cQ3Vj8K2LeZ3DyvG1aadr+FFZTUOTArYi3K/ebfsZF9sHOfoSdEcIFymirXFiWuW8bk3B8LT8+6Tfw8xNBi+DLV6R1yadancP/0Hhr3HfNz/AA+cVnYpG+Mng6XECSipPO4TFups6Op4hlIPoRN3B0atT+XTqN4KbetrTE63nGBz2JjUnJqa2Gt9Lb5s4HoXWc3qkUl5e03yHrPU7L2BRoewt2/E2revDymunQzlvLZCJ3xXG557Y/RJnIfEXVd+T3j+b8I7t/hPYqthYT7E7NVUaliJjnNyeWIiI0oIiIAIiIAQ4vCrUQq24/DvHfPz3bOzzSYq3rzHAz9IlPaey0rplffwPEfMd0zaihWx9RtVnQz8dxNMgyFak3tu7GqUGy1BofZbg39+6YNSnYzhyg4vpktzpKWVlEq15LTxXOUrz7miZVJllI1FxUlGIPCZC1JItSU7EnJq/aZ2K4mUHnavKOthk0TiO+TUqwmWHk1GrEut5LZRqBp0DKi1Z31ssoooyyWnBqyuasjFQ+EZgqW+sk2CwT1qgSnvOpPBRxJlSkhYhUF2JsB3z9C2HsgYenbe51c8zyHcJu0um7aW/C5E22dC9TvZWx6dBbINT7TH2m8e7ul6InoYxUVhHPbb3YiIliBaIiACIiACIiACIiACIiACIiACIiAEWJwqVFKVFDKd4M8Nt3oCy3bDdtfwH2h+U+956+M99ETbTC1fEMhZKHB+HYjCsrFWBUjeCLEeIlfJ3T9s2lsWjiBasgbkdzDwYazxm1f4buLnDOGH4X0byYaHztObZpJx7u6Ncb4vnY8LadBpfx2xK9H+bSde+11/qFxKHhMkk1yh6eeDsPOw0iE6Eo8Ek6vJqbSoGkiPFuJJoq8+9ZKq1RPgxFzYak7gNT5SvR5EZLbPOaaEkBRck2AGpJPACamzeiOJrasvVLzff5Jv9bT2mxejNLDardntYu2/vyjco8Jsq0U587IRO+MSDoz0d6hc9TWqR/QPwjv5mb0RO5XXGuPTEwyk5PLEREYVEREAEREAEREAEREAEREAEREAEREAEREAEREAEREAEz8ZsDD1f5lGm3flAPqNZoRIaT5JTa4PM4j+HeDbcrp+V2/3XlCp/C6j7taqPHIf9ontYinp6n+lF1bNeJ4U/wALF/7l/wChfnJaX8L6XvV6p8Ag/Yz2sSv9NV/aT20/M81hf4e4NN6vU/O7H4LYTbwezKVIWpU0T8qgep4y1EbGuMe6ijlJ8sRES5UREQAREQAREQAREQAREQAREQAREQA//9k=">
            <a:extLst>
              <a:ext uri="{FF2B5EF4-FFF2-40B4-BE49-F238E27FC236}">
                <a16:creationId xmlns:a16="http://schemas.microsoft.com/office/drawing/2014/main" id="{ED4471D8-EF52-47A5-AD8D-BE03AF772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0" name="AutoShape 58" descr="data:image/jpeg;base64,/9j/4AAQSkZJRgABAQAAAQABAAD/2wCEAAkGBhMSEBUUEBQVFBUWFRYVFxgYFhcYGBgYGBgVFRUVFhgYHCYfGBojGRcUIC8gIycpLCwtGB4xNTAqNSYrLCkBCQoKDgwOGg8PGiwkHyQsLCkqKSksLDIsKiwpLCwsLCksLCwsLCwsLCwsLCwpLCwsNCwsLCwsLCktKSwsLCwpLP/AABEIAL0BCgMBIgACEQEDEQH/xAAbAAEAAwEBAQEAAAAAAAAAAAAAAwQFAgYBB//EAEAQAAIBAgMEBwUGBAUFAQAAAAECAAMRBBIhBTFBUQYTImFxgZEyQqHR8BQjUnKxwQczkuEVQ2LC8SRUorK0U//EABoBAAIDAQEAAAAAAAAAAAAAAAADAQIEBQb/xAAxEQACAgEDAQYEBQUBAAAAAAAAAQIDEQQhMRITMkFRYfAicZHRBTNCobEUUoHh8cH/2gAMAwEAAhEDEQA/AP3GIiACIiACIiACIiACIiACIiACIiACIiACIiACIiACInwm2+AH2JXqY9Bxv4SA7VHBfj8pnnqaocyRdVyfgX4mf/ivNfQy5QrhxdZNeorseIvcJQlHdokiIjygiIgAiIgAiIgAiIgAiIgAiIgAiIgAiIgAiIgAiIgAiIgAiJHVxCrvPlxkOSisslLJJOKlULvNpl4nbP4Pr685l1scTvN+ev6cTM0tR/Yv8sdGlvk1cXt0C4UXPqfkPWZNfalR+7xNz8hKlWvpoLfCVnflMU0599t+ngaYQS4RoUazX7RzTSo4hXFgRfu18Zh0Kmm7+8v4Okc2YCwt6xilCEd1sVlFtl8LOKO0BTqDXsnQ/sfKcVq4AtvmNj617icWep7GScecjo19awz3cSjsTF9Zh0Y6m1j4jQ/pL09XGSlFSXicySw8MRESxAiIgAiIgAiIgAiIgAiIgAiIgAiIgAiIgAiJUxW00Qan68ZSc4wWZPBKTeyLchrYxV3nyEwMX0hLXC7u75zLqYhm3mZZarPdX1+3v5GiND/UbmL2/rZdJm1sazf3lQNOlN90R1NvLeR6glwdM5O8zkDhO6dL952cP2rcSNPrlDdk7EGXnrI0p66DSaa4PjAZV3anmf2ibbY1976Fk88EOHwfF9BwHE+m763SaviNLDQcpBVxF5Az3nLuvcxkYHVStKOJMndpSxL3mKUcofHY9R0Jq3ouv4ah+IBnop5foK11q/nX/wBZ6iex0f5Efkce/wDMYiImoSIiIAIiIAIiIAIiIAIiIAIiIAIlPaW1qdBb1Dv0CjVmOpsBz0MwW6UPUPVhWoVQCTSe2crp20YEq6jiVN13NYxc7Yw5LqDZ6h6gAuxAHfMrH9JadPQdo8h8t/6Tx+J2lUYkEkG9jcm/rv8ASQJpunOlrJy2isG2GlS3kbOK6S1am4BRy3n0Gn6ygzEm7Ek8yb28OUizSVEJmfvPL3Y9JRWx0GkoBtPtGloL791uN9flNDD4Ds9vyHD+/nHxg2UlJIp4fDkpcDQ3Pj5S/QwvasBfj3S3h8J2e1oNfHjoeQiriVS1t4Hl9eMvJwqWZvAlycnhHyngrHh48PATiriEXRdSOJ3nxlPFbQZt5lGpX75zbte5bV7Lz8R0KX+ou1sXeVXrSo9czk15yp25eTVGvBZarOOulOpiwOMqNtAE2BvbfF5chnQaD1pTrV+UgfE8zK9XEeAmiCbIaPd9Ak+4qMeNQ/BV+c9PPPdD2Sng0uw7RZvViN3gBNOptdBuufh+s9VVbXVXGMpLg4tkZSm2kXomYdtDgB6z4u1mO4AyXrKl4/syvYyNSJnLtfmvxlqhjVfQHXkfrWXr1NVm0ZFXXJconiImgoIiIAIiIAIicu4AuSABvJgB1PO9IelyUAyoVLC+Yk2VABqSeJ3C3MgakgGlt/pHUdXGHD9WoOeoqMS1vaWmLqSfA+a6E+XNRjTamadNXRmqmpdfu3UgohqFcvXKWXMVBSn3kgDHbqEtkaq6fPny+/2/4fdo1BWsb1qzsC9WmUZQL2ZabbnvqpFEMC9lLEJrKLpTrvlDvUqqUCPcU2Vg92bD1L5VCKLZUUXsfbvccU6bV+zh1PUqwDsHZjUC5he2m9yzkjVr5m1nW0ccMPnw+GV2fsHMyBsgNmIA3s1tdxsedpyJ3SbwmdqrSKOz3k/2+f2LeG2+mi4x0KksExSaL2WyEYhQAKbXIuw7Gvu7zrYvZlSmpYLnW1wUGYd2g1t6zJoGplSpiagynML5yiNmVhaqvskDeLWtqeGv3Zu3HwYXq+rKlGqHDCoWAC3LnD1CMqi1jlJyk3tY6xlbUudhFlUodzf0+xewoNgX331/tymphqe8D1/eT7P6TYfFUy9IK9rBlIAdG35XXeD8DvBInbYvkAvgJNl8KedzN8U/DBJQwgSxFidbnlr8ZK2LVd2p5/KUKlXnIKmImWeusa+H4USqc8lyvjid5lGriZTr42ZeJ2oBuM5srHKWeTXCosVcRW6+91FEKQQd7NwK8raakniLXn18cOcwMTtfmbd5nOHStV/lU6j34hTl/qOnxl+ic/DA7oUeWbL7RErVdpd/1+06odFMQ2tRqdId5zt/Smn/AJTVw/Q6iutR3q918i+g1+MvHSNlHbXE8zUxebjYHvt/e/zl/A7LrMoFKkyrzYZF8e1v8gZ6vD4SjS/lIiHmFF/6jc/GdtVvzM0rSS4Fy1GeEZGH6McatS55IP8Ac3yl+jgaSexTS44uS7eV9B6iStVkNVzrb65zTHTxXIhylImate92fcLe7r3hTfTTeZC1XQEac7gHncesidze1juB8joPSRMCRuP1/aPiox7qKtNk64u17WHgAJcwGKvoTmPfpv5eUx1vzIPwl3APdrG976W8/lGxluVlDY3kA79eeu7kd/rJSLa3tbW/hOlFhrv+uMhruCLcJz9RGLnmsXFvG5t4LEZ6atzGvjuPxk8yujtW9NhyY/EA/reas9DTPrrjLzRhmsSaEREaVESvjMclJS1Q2A5Ak+QGpmbQ6QLWph6F8jeyxFsw4MoPungeMTbdCqPVItGDlwXNqbapYcA1WsWICqNWYngqjVj3C5mTtOkuKW1QkoD7IYgXB94A6kHnumLtLowXdqiu123qWZWe51Rqy9sJb3RJtiYN6T2K5ECBVVQFS17i6r2UcEuDluGBvpx59+p7SOYSwaIV9L3PJ1mbB4hqasaaFjRZlWz5XzV8Iy5Fspc9fQ6wKSOq/FYiT/CetIpo9FVROrbICfvKb53p5nGcoGZTvOt766T0nSrYn2hMyKGdVKlb5etpkhmpZ/cbMquj+66qdxaeX2dtVsyU6jVnZUrZG7P3+Q3IZX7S4hL5WpXsp11Ui+WzNkOuPPj9zfpZ9Dx4+Hv0Pu0cZ1ZWlhQnWMGpu6vcqRYDRP8AM7RsT8bacYHZy4NGq1gQ1MA3XtXB7JtrZr3I14k6z5RpU8PQduqOYKKig5esG4lHsfdO87vOVKWEbEMMTXRWUgALfNoBl0voQTrbib85kbSW/H8nWW6wnt4vxfofcVVq4morMpp0SwKBkBBbKQb5bk5iWF78RLFastEX6tqaBXdyCOrBUbmzcWNiLcluDbT5iNoinlyFBTDPYF7sMq2UUlT2+1cZdSL203ypszZ9wjuiqUF6dMEEUVuc1U5uyagYkB6hCKdFuQWloJz+Xv373TZZhenvkqkVGq06lNqy1Vp6Xy9fUVizB8TfsUaOosKmZmA7KbiPWf40yU065qIdiqZwW6pmJI+7U/eOLAkkDKLHtWF5W2hsyrQHbFKmjP1lSo7lqSWsSGUjPXqN7Izb2JOUlQZJjdrZn637qiyU8pqZWSqxqBcoGjCkrBRorPVCgezrNElXJJySa9/+/Q5uZ2S+Dn9i5i9pCkyLXanT6yxpsX7D3FxvAZCR+MAcAxM6qUmJILopG8HPceIyTDweMDuVp0iy2cO6l26xyMpZwbvUpjhmzMBra+ks4dalABUVq9JadMmkFqm2Y2P2OswJ00PVMbaH2ZklTVY/L/O3+jU67K1vyXG2SG9qt/Sh/ViP0n0bAw29usq+LZR6Jb9ZawmHWshfDt1ig2ZSMtVGG9HQ7m7tDyBGs6Wmb6g3HMWt8o2vTRjshTtb8TjC4Wkn8ujTQ8GyBm/qa8vLiCd5Y+J+QnFOiZY+z+c1xqXImUiFsYqrmqMqAWuWYKBc2GpNhrJmpk98h2jsCniEyVVJUMraMVN13WI85o0cDZQoGigAeFpoUWLckUlp35frPvVTRTDd87+yDw5c4dmyOtGX1fh6T49A/P8AT5TW+x3FtYGEtwEHXjdh2h5+pht40vw104m1+F+7lOBTv3cjca8OH1v5T0Awo46ef7zpQim6gX58fWZZWwXDL9Zi0dhu7Ansi28jXyXfx42mxh8OlIWXU8Sd58T+wnypXMhapMs729kRu+Sc1L75XxFWctUlSu8U54jgEtzc6MNcVPzD9DNyYPRFfu3PN7egHzm9PR6P8iPyMNvfYmVtvFVerK4ZlWpoMzC6rqLmw3kC5txItcbxexlbKum8kAecydo4hUsqnxMjU3OCePAK4Ze5TGApiqatr1GUIXJuSAb7twJO8ga2HAACc1ZnnFx9qnnna5PMmblDHBfNecGrKRrzk1u+Kd5ZQLbVp5/pD0eTEBmUKHa2YNfJUy6Jny9pXX3aqdtd3aXsnSatv7t43t3AKO0SeAAJM+YKolUsFe5Q5XAVuy1gcjEgWaxF13i4vLxncviingnEfFngQr0KlNGphiqsih8or5NWy0mJFHEjNxXK5G9AZrbG2FiWpqVBFzcmoDRvqWzCl+K5A1ABy3sdL+g2vsurvpFmGnYGUNfdcFwV9QOOsqbLxNakxVyihSV6o9azFyOxnr1GIAPDIuXTfaaXFWQ6ljPkve38epdaicdv3ZknYb4YKalKmlPOFzIwUA1XVQxfttTBYoLqmm+44WMXWoVKNNglRivaqYMPZOsRmT/qX4ZaqntNcsUXKDYievZExFAq63SojKytvsbqynkd47jPAbQpthqzmv8AeLo1W6IwdgBTw+Pyta/upVsRlcKScrgyK7HNNYxJeXj7+vkL3nNdb2PuN2gEZle7upREWm4pLTGpcU1UE0VOgJJLt3CdYPZdSvdsVUdMo61bi9MDXtAcFA0O48zNJKCp1xel1jhQzEUmXO+UsTTuCtzb3SRfeeec+HrYrqndSlIaBUqFhqRdraagC2uht5TP1OX3+x2alGMcQ29fsfMRtm7quCCjMmQ1Mrrdicq5c1t2jAm+vhL2G2EyUn+0uxGUh0cs4YaHRr3BzW0BG7WFqU6DvSw6u75LAFQVDEXCk3BOhB3S3R2Q9XLUruGZbJ1eXKQM27TRTryta1zaOrhngic0ltsvN8s4yBmNWg/V1FVAhSm5q5RYMlRGbLWpn4bwQdTvYLaYqN1WJQJVBKhhfq6hG/qmOt/9B1GvtWJkedVpkAplR8v3gYZbaMM1gT3HkeMhxT9YCpQgVAuUPnZmVTdTTw4GbgLt2V750q6OpYOPfOOc8G4dkkezrykgw9vaBHl8ryPYaYhAFqgmnbQuw60ae8FuCOXaLDiTNVmtHutw4Zj7RvkqU1XmN3fOkK8/rwkzVhIKuMtxlJWuPLX0/wBkrc6Zh3+hMhd9P+P3+UhfEkyLNMc9XOXd9/yMUMcljryON/UyNsRx/WQu8japMs5zl3mXSRI9a8jZ5C1aRGpMrkMwTs8jzd/1ykTVZE1WRknBM1WVK1XeBvh3kHgNT/wJKXU0ieD2nRmlbDL/AKizfGw+AmrIcHQyU1X8Kgegk09fXHpio+RypPLbM3brEUwRwP7GePxOOJ4z3mLw4dCp4j0PA+s/N9rK1N2VxqDY/XL5zkfiNcs9S4Zr0zTWDo42dLjJitiJycaJw5VSbN6SPR4eoXYKupP0SeQEvY7ZDGmRSqmnVAOVvdudxZRYkDfYMNd946HYMGkajb2BIv8AhBIA87E+YneJxvaNpo7N6eCsfLEyl1ScUfaGyKQamzDPUpggOxNyzDKzkXsXIvqbkAkAgGX0pW3ADjw47zMyljbGXRjwRGQshYvje4txceCeQYjCI4IdQbgr5G1/iAfISQVxPvWiX7OPKIyz5TWwA1NtNSSfMnUyntfZK11AY5WW5RwAShIynQ6MrKSrI3ZYEg8LXDWE+K8hRUZZT3DlH53VwdXDE0erJVmVlRalUHsccMwOarSA1NA/eJyde1L+MrrWo1stVBSDB8yPUbMvvCooF0JbTL67p7LGYSnVQpVVXU71OouNxHEEcCNRwmFiujLB89Ji5tbNn6uvbl11itYd1ZW/NNfRCe72Y6vUyhjO582dgaaUwUQow3sNx0uTc6FbEDdpcbrXkjY1iyjK3WANVZTVCqg9n74gWFMKOPhreZmJqGkAarKjKrKKmISojIrXLm6ZqNYgFiNVJmrsfZyZAXUrTuGWk2Us5G6tiSDZ34hPZTTeRo+MIV/FNlbb3Pu7v1LOzsA9XK2ckAaVmH/zU3uBp/m1ASeAtrN7CYenSB6sC5PaYkszHm7k3Y+JlOrtLkPrylSpWvFXfiEYrEdzPGlvdmtU2jY85A+0Cd2kzM86V5g/rLLBvZJFxsT5mcGuJBnkbVB6SXJhhFg1pyakrs8jqYiUcl4k4LL1pXetKz15A1aIlJsukWjVnw1ZV62fc8ooMs2Tl5yXkWafM0Z0lTp3l3o9husxC8l7R8t3xtMx3nsOiWAyUjUI1qbvyjd66n0nR0VPXYn4ITdPETeiInoTniYfSbo8MQl0sKoGnJv9LfObkSk4Ka6ZFoycXlH4ZjaD03KOCrDeDoRKTVtZ+2bb6OUcUtqq620caMvgeI7jpPzzbH8NMTSuaFqy9xyv6E2PkfKcqzRyi9t0dSrUxlzszT2Vi/8ApKVj/lKPQBT8QZRq4sgyvsEVEVqFZHpspLLnUi6k9q1xrZj/AOXdGNSYNTBvkI7NlpcZJkxEwFxNpZp4qcydTHm6uJkiY085hpi5YGJivijwwwjZ+1GBij/zeZgxM7WvHxlLwZRxRpLijznRxZ5mZgrTrr5brm9myvSi6a19/wDafVe2g0tylA1pIK0X1vOMlsFzPOeslbrZ8apxhncMFnrJ9Dyqv18p1nmiItljPOWqSv1s4arL5IwS1Ksq1K8jZ2ZgqAsx3BRcny/ebWzuhdV9cQ3Vj8K2LeZ3DyvG1aadr+FFZTUOTArYi3K/ebfsZF9sHOfoSdEcIFymirXFiWuW8bk3B8LT8+6Tfw8xNBi+DLV6R1yadancP/0Hhr3HfNz/AA+cVnYpG+Mng6XECSipPO4TFups6Op4hlIPoRN3B0atT+XTqN4KbetrTE63nGBz2JjUnJqa2Gt9Lb5s4HoXWc3qkUl5e03yHrPU7L2BRoewt2/E2revDymunQzlvLZCJ3xXG557Y/RJnIfEXVd+T3j+b8I7t/hPYqthYT7E7NVUaliJjnNyeWIiI0oIiIAIiIAQ4vCrUQq24/DvHfPz3bOzzSYq3rzHAz9IlPaey0rplffwPEfMd0zaihWx9RtVnQz8dxNMgyFak3tu7GqUGy1BofZbg39+6YNSnYzhyg4vpktzpKWVlEq15LTxXOUrz7miZVJllI1FxUlGIPCZC1JItSU7EnJq/aZ2K4mUHnavKOthk0TiO+TUqwmWHk1GrEut5LZRqBp0DKi1Z31ssoooyyWnBqyuasjFQ+EZgqW+sk2CwT1qgSnvOpPBRxJlSkhYhUF2JsB3z9C2HsgYenbe51c8zyHcJu0um7aW/C5E22dC9TvZWx6dBbINT7TH2m8e7ul6InoYxUVhHPbb3YiIliBaIiACIiACIiACIiACIiACIiACIiAEWJwqVFKVFDKd4M8Nt3oCy3bDdtfwH2h+U+956+M99ETbTC1fEMhZKHB+HYjCsrFWBUjeCLEeIlfJ3T9s2lsWjiBasgbkdzDwYazxm1f4buLnDOGH4X0byYaHztObZpJx7u6Ncb4vnY8LadBpfx2xK9H+bSde+11/qFxKHhMkk1yh6eeDsPOw0iE6Eo8Ek6vJqbSoGkiPFuJJoq8+9ZKq1RPgxFzYak7gNT5SvR5EZLbPOaaEkBRck2AGpJPACamzeiOJrasvVLzff5Jv9bT2mxejNLDardntYu2/vyjco8Jsq0U587IRO+MSDoz0d6hc9TWqR/QPwjv5mb0RO5XXGuPTEwyk5PLEREYVEREAEREAEREAEREAEREAEREAEREAEREAEREAEREAEz8ZsDD1f5lGm3flAPqNZoRIaT5JTa4PM4j+HeDbcrp+V2/3XlCp/C6j7taqPHIf9ontYinp6n+lF1bNeJ4U/wALF/7l/wChfnJaX8L6XvV6p8Ag/Yz2sSv9NV/aT20/M81hf4e4NN6vU/O7H4LYTbwezKVIWpU0T8qgep4y1EbGuMe6ijlJ8sRES5UREQAREQAREQAREQAREQAREQAREQA//9k=">
            <a:extLst>
              <a:ext uri="{FF2B5EF4-FFF2-40B4-BE49-F238E27FC236}">
                <a16:creationId xmlns:a16="http://schemas.microsoft.com/office/drawing/2014/main" id="{4E443C60-4F57-4065-9FC1-254547CEA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1" name="AutoShape 60" descr="data:image/jpeg;base64,/9j/4AAQSkZJRgABAQAAAQABAAD/2wCEAAkGBhMSEBUUEBQVFBUWFRYVFxgYFhcYGBgYGBgVFRUVFhgYHCYfGBojGRcUIC8gIycpLCwtGB4xNTAqNSYrLCkBCQoKDgwOGg8PGiwkHyQsLCkqKSksLDIsKiwpLCwsLCksLCwsLCwsLCwsLCwpLCwsNCwsLCwsLCktKSwsLCwpLP/AABEIAL0BCgMBIgACEQEDEQH/xAAbAAEAAwEBAQEAAAAAAAAAAAAAAwQFAgYBB//EAEAQAAIBAgMEBwUGBAUFAQAAAAECAAMRBBIhBTFBUQYTImFxgZEyQqHR8BQjUnKxwQczkuEVQ2LC8SRUorK0U//EABoBAAIDAQEAAAAAAAAAAAAAAAADAQIEBQb/xAAxEQACAgEDAQYEBQUBAAAAAAAAAQIDEQQhMRITMkFRYfAicZHRBTNCobEUUoHh8cH/2gAMAwEAAhEDEQA/AP3GIiACIiACIiACIiACIiACIiACIiACIiACIiACIiACInwm2+AH2JXqY9Bxv4SA7VHBfj8pnnqaocyRdVyfgX4mf/ivNfQy5QrhxdZNeorseIvcJQlHdokiIjygiIgAiIgAiIgAiIgAiIgAiIgAiIgAiIgAiIgAiIgAiIgAiJHVxCrvPlxkOSisslLJJOKlULvNpl4nbP4Pr685l1scTvN+ev6cTM0tR/Yv8sdGlvk1cXt0C4UXPqfkPWZNfalR+7xNz8hKlWvpoLfCVnflMU0599t+ngaYQS4RoUazX7RzTSo4hXFgRfu18Zh0Kmm7+8v4Okc2YCwt6xilCEd1sVlFtl8LOKO0BTqDXsnQ/sfKcVq4AtvmNj617icWep7GScecjo19awz3cSjsTF9Zh0Y6m1j4jQ/pL09XGSlFSXicySw8MRESxAiIgAiIgAiIgAiIgAiIgAiIgAiIgAiIgAiJUxW00Qan68ZSc4wWZPBKTeyLchrYxV3nyEwMX0hLXC7u75zLqYhm3mZZarPdX1+3v5GiND/UbmL2/rZdJm1sazf3lQNOlN90R1NvLeR6glwdM5O8zkDhO6dL952cP2rcSNPrlDdk7EGXnrI0p66DSaa4PjAZV3anmf2ibbY1976Fk88EOHwfF9BwHE+m763SaviNLDQcpBVxF5Az3nLuvcxkYHVStKOJMndpSxL3mKUcofHY9R0Jq3ouv4ah+IBnop5foK11q/nX/wBZ6iex0f5Efkce/wDMYiImoSIiIAIiIAIiIAIiIAIiIAIiIAIlPaW1qdBb1Dv0CjVmOpsBz0MwW6UPUPVhWoVQCTSe2crp20YEq6jiVN13NYxc7Yw5LqDZ6h6gAuxAHfMrH9JadPQdo8h8t/6Tx+J2lUYkEkG9jcm/rv8ASQJpunOlrJy2isG2GlS3kbOK6S1am4BRy3n0Gn6ygzEm7Ek8yb28OUizSVEJmfvPL3Y9JRWx0GkoBtPtGloL791uN9flNDD4Ds9vyHD+/nHxg2UlJIp4fDkpcDQ3Pj5S/QwvasBfj3S3h8J2e1oNfHjoeQiriVS1t4Hl9eMvJwqWZvAlycnhHyngrHh48PATiriEXRdSOJ3nxlPFbQZt5lGpX75zbte5bV7Lz8R0KX+ou1sXeVXrSo9czk15yp25eTVGvBZarOOulOpiwOMqNtAE2BvbfF5chnQaD1pTrV+UgfE8zK9XEeAmiCbIaPd9Ak+4qMeNQ/BV+c9PPPdD2Sng0uw7RZvViN3gBNOptdBuufh+s9VVbXVXGMpLg4tkZSm2kXomYdtDgB6z4u1mO4AyXrKl4/syvYyNSJnLtfmvxlqhjVfQHXkfrWXr1NVm0ZFXXJconiImgoIiIAIiIAIicu4AuSABvJgB1PO9IelyUAyoVLC+Yk2VABqSeJ3C3MgakgGlt/pHUdXGHD9WoOeoqMS1vaWmLqSfA+a6E+XNRjTamadNXRmqmpdfu3UgohqFcvXKWXMVBSn3kgDHbqEtkaq6fPny+/2/4fdo1BWsb1qzsC9WmUZQL2ZabbnvqpFEMC9lLEJrKLpTrvlDvUqqUCPcU2Vg92bD1L5VCKLZUUXsfbvccU6bV+zh1PUqwDsHZjUC5he2m9yzkjVr5m1nW0ccMPnw+GV2fsHMyBsgNmIA3s1tdxsedpyJ3SbwmdqrSKOz3k/2+f2LeG2+mi4x0KksExSaL2WyEYhQAKbXIuw7Gvu7zrYvZlSmpYLnW1wUGYd2g1t6zJoGplSpiagynML5yiNmVhaqvskDeLWtqeGv3Zu3HwYXq+rKlGqHDCoWAC3LnD1CMqi1jlJyk3tY6xlbUudhFlUodzf0+xewoNgX331/tymphqe8D1/eT7P6TYfFUy9IK9rBlIAdG35XXeD8DvBInbYvkAvgJNl8KedzN8U/DBJQwgSxFidbnlr8ZK2LVd2p5/KUKlXnIKmImWeusa+H4USqc8lyvjid5lGriZTr42ZeJ2oBuM5srHKWeTXCosVcRW6+91FEKQQd7NwK8raakniLXn18cOcwMTtfmbd5nOHStV/lU6j34hTl/qOnxl+ic/DA7oUeWbL7RErVdpd/1+06odFMQ2tRqdId5zt/Smn/AJTVw/Q6iutR3q918i+g1+MvHSNlHbXE8zUxebjYHvt/e/zl/A7LrMoFKkyrzYZF8e1v8gZ6vD4SjS/lIiHmFF/6jc/GdtVvzM0rSS4Fy1GeEZGH6McatS55IP8Ac3yl+jgaSexTS44uS7eV9B6iStVkNVzrb65zTHTxXIhylImate92fcLe7r3hTfTTeZC1XQEac7gHncesidze1juB8joPSRMCRuP1/aPiox7qKtNk64u17WHgAJcwGKvoTmPfpv5eUx1vzIPwl3APdrG976W8/lGxluVlDY3kA79eeu7kd/rJSLa3tbW/hOlFhrv+uMhruCLcJz9RGLnmsXFvG5t4LEZ6atzGvjuPxk8yujtW9NhyY/EA/reas9DTPrrjLzRhmsSaEREaVESvjMclJS1Q2A5Ak+QGpmbQ6QLWph6F8jeyxFsw4MoPungeMTbdCqPVItGDlwXNqbapYcA1WsWICqNWYngqjVj3C5mTtOkuKW1QkoD7IYgXB94A6kHnumLtLowXdqiu123qWZWe51Rqy9sJb3RJtiYN6T2K5ECBVVQFS17i6r2UcEuDluGBvpx59+p7SOYSwaIV9L3PJ1mbB4hqasaaFjRZlWz5XzV8Iy5Fspc9fQ6wKSOq/FYiT/CetIpo9FVROrbICfvKb53p5nGcoGZTvOt766T0nSrYn2hMyKGdVKlb5etpkhmpZ/cbMquj+66qdxaeX2dtVsyU6jVnZUrZG7P3+Q3IZX7S4hL5WpXsp11Ui+WzNkOuPPj9zfpZ9Dx4+Hv0Pu0cZ1ZWlhQnWMGpu6vcqRYDRP8AM7RsT8bacYHZy4NGq1gQ1MA3XtXB7JtrZr3I14k6z5RpU8PQduqOYKKig5esG4lHsfdO87vOVKWEbEMMTXRWUgALfNoBl0voQTrbib85kbSW/H8nWW6wnt4vxfofcVVq4morMpp0SwKBkBBbKQb5bk5iWF78RLFastEX6tqaBXdyCOrBUbmzcWNiLcluDbT5iNoinlyFBTDPYF7sMq2UUlT2+1cZdSL203ypszZ9wjuiqUF6dMEEUVuc1U5uyagYkB6hCKdFuQWloJz+Xv373TZZhenvkqkVGq06lNqy1Vp6Xy9fUVizB8TfsUaOosKmZmA7KbiPWf40yU065qIdiqZwW6pmJI+7U/eOLAkkDKLHtWF5W2hsyrQHbFKmjP1lSo7lqSWsSGUjPXqN7Izb2JOUlQZJjdrZn637qiyU8pqZWSqxqBcoGjCkrBRorPVCgezrNElXJJySa9/+/Q5uZ2S+Dn9i5i9pCkyLXanT6yxpsX7D3FxvAZCR+MAcAxM6qUmJILopG8HPceIyTDweMDuVp0iy2cO6l26xyMpZwbvUpjhmzMBra+ks4dalABUVq9JadMmkFqm2Y2P2OswJ00PVMbaH2ZklTVY/L/O3+jU67K1vyXG2SG9qt/Sh/ViP0n0bAw29usq+LZR6Jb9ZawmHWshfDt1ig2ZSMtVGG9HQ7m7tDyBGs6Wmb6g3HMWt8o2vTRjshTtb8TjC4Wkn8ujTQ8GyBm/qa8vLiCd5Y+J+QnFOiZY+z+c1xqXImUiFsYqrmqMqAWuWYKBc2GpNhrJmpk98h2jsCniEyVVJUMraMVN13WI85o0cDZQoGigAeFpoUWLckUlp35frPvVTRTDd87+yDw5c4dmyOtGX1fh6T49A/P8AT5TW+x3FtYGEtwEHXjdh2h5+pht40vw104m1+F+7lOBTv3cjca8OH1v5T0Awo46ef7zpQim6gX58fWZZWwXDL9Zi0dhu7Ansi28jXyXfx42mxh8OlIWXU8Sd58T+wnypXMhapMs729kRu+Sc1L75XxFWctUlSu8U54jgEtzc6MNcVPzD9DNyYPRFfu3PN7egHzm9PR6P8iPyMNvfYmVtvFVerK4ZlWpoMzC6rqLmw3kC5txItcbxexlbKum8kAecydo4hUsqnxMjU3OCePAK4Ze5TGApiqatr1GUIXJuSAb7twJO8ga2HAACc1ZnnFx9qnnna5PMmblDHBfNecGrKRrzk1u+Kd5ZQLbVp5/pD0eTEBmUKHa2YNfJUy6Jny9pXX3aqdtd3aXsnSatv7t43t3AKO0SeAAJM+YKolUsFe5Q5XAVuy1gcjEgWaxF13i4vLxncviingnEfFngQr0KlNGphiqsih8or5NWy0mJFHEjNxXK5G9AZrbG2FiWpqVBFzcmoDRvqWzCl+K5A1ABy3sdL+g2vsurvpFmGnYGUNfdcFwV9QOOsqbLxNakxVyihSV6o9azFyOxnr1GIAPDIuXTfaaXFWQ6ljPkve38epdaicdv3ZknYb4YKalKmlPOFzIwUA1XVQxfttTBYoLqmm+44WMXWoVKNNglRivaqYMPZOsRmT/qX4ZaqntNcsUXKDYievZExFAq63SojKytvsbqynkd47jPAbQpthqzmv8AeLo1W6IwdgBTw+Pyta/upVsRlcKScrgyK7HNNYxJeXj7+vkL3nNdb2PuN2gEZle7upREWm4pLTGpcU1UE0VOgJJLt3CdYPZdSvdsVUdMo61bi9MDXtAcFA0O48zNJKCp1xel1jhQzEUmXO+UsTTuCtzb3SRfeeec+HrYrqndSlIaBUqFhqRdraagC2uht5TP1OX3+x2alGMcQ29fsfMRtm7quCCjMmQ1Mrrdicq5c1t2jAm+vhL2G2EyUn+0uxGUh0cs4YaHRr3BzW0BG7WFqU6DvSw6u75LAFQVDEXCk3BOhB3S3R2Q9XLUruGZbJ1eXKQM27TRTryta1zaOrhngic0ltsvN8s4yBmNWg/V1FVAhSm5q5RYMlRGbLWpn4bwQdTvYLaYqN1WJQJVBKhhfq6hG/qmOt/9B1GvtWJkedVpkAplR8v3gYZbaMM1gT3HkeMhxT9YCpQgVAuUPnZmVTdTTw4GbgLt2V750q6OpYOPfOOc8G4dkkezrykgw9vaBHl8ryPYaYhAFqgmnbQuw60ae8FuCOXaLDiTNVmtHutw4Zj7RvkqU1XmN3fOkK8/rwkzVhIKuMtxlJWuPLX0/wBkrc6Zh3+hMhd9P+P3+UhfEkyLNMc9XOXd9/yMUMcljryON/UyNsRx/WQu8japMs5zl3mXSRI9a8jZ5C1aRGpMrkMwTs8jzd/1ykTVZE1WRknBM1WVK1XeBvh3kHgNT/wJKXU0ieD2nRmlbDL/AKizfGw+AmrIcHQyU1X8Kgegk09fXHpio+RypPLbM3brEUwRwP7GePxOOJ4z3mLw4dCp4j0PA+s/N9rK1N2VxqDY/XL5zkfiNcs9S4Zr0zTWDo42dLjJitiJycaJw5VSbN6SPR4eoXYKupP0SeQEvY7ZDGmRSqmnVAOVvdudxZRYkDfYMNd946HYMGkajb2BIv8AhBIA87E+YneJxvaNpo7N6eCsfLEyl1ScUfaGyKQamzDPUpggOxNyzDKzkXsXIvqbkAkAgGX0pW3ADjw47zMyljbGXRjwRGQshYvje4txceCeQYjCI4IdQbgr5G1/iAfISQVxPvWiX7OPKIyz5TWwA1NtNSSfMnUyntfZK11AY5WW5RwAShIynQ6MrKSrI3ZYEg8LXDWE+K8hRUZZT3DlH53VwdXDE0erJVmVlRalUHsccMwOarSA1NA/eJyde1L+MrrWo1stVBSDB8yPUbMvvCooF0JbTL67p7LGYSnVQpVVXU71OouNxHEEcCNRwmFiujLB89Ji5tbNn6uvbl11itYd1ZW/NNfRCe72Y6vUyhjO582dgaaUwUQow3sNx0uTc6FbEDdpcbrXkjY1iyjK3WANVZTVCqg9n74gWFMKOPhreZmJqGkAarKjKrKKmISojIrXLm6ZqNYgFiNVJmrsfZyZAXUrTuGWk2Us5G6tiSDZ34hPZTTeRo+MIV/FNlbb3Pu7v1LOzsA9XK2ckAaVmH/zU3uBp/m1ASeAtrN7CYenSB6sC5PaYkszHm7k3Y+JlOrtLkPrylSpWvFXfiEYrEdzPGlvdmtU2jY85A+0Cd2kzM86V5g/rLLBvZJFxsT5mcGuJBnkbVB6SXJhhFg1pyakrs8jqYiUcl4k4LL1pXetKz15A1aIlJsukWjVnw1ZV62fc8ooMs2Tl5yXkWafM0Z0lTp3l3o9husxC8l7R8t3xtMx3nsOiWAyUjUI1qbvyjd66n0nR0VPXYn4ITdPETeiInoTniYfSbo8MQl0sKoGnJv9LfObkSk4Ka6ZFoycXlH4ZjaD03KOCrDeDoRKTVtZ+2bb6OUcUtqq620caMvgeI7jpPzzbH8NMTSuaFqy9xyv6E2PkfKcqzRyi9t0dSrUxlzszT2Vi/8ApKVj/lKPQBT8QZRq4sgyvsEVEVqFZHpspLLnUi6k9q1xrZj/AOXdGNSYNTBvkI7NlpcZJkxEwFxNpZp4qcydTHm6uJkiY085hpi5YGJivijwwwjZ+1GBij/zeZgxM7WvHxlLwZRxRpLijznRxZ5mZgrTrr5brm9myvSi6a19/wDafVe2g0tylA1pIK0X1vOMlsFzPOeslbrZ8apxhncMFnrJ9Dyqv18p1nmiItljPOWqSv1s4arL5IwS1Ksq1K8jZ2ZgqAsx3BRcny/ebWzuhdV9cQ3Vj8K2LeZ3DyvG1aadr+FFZTUOTArYi3K/ebfsZF9sHOfoSdEcIFymirXFiWuW8bk3B8LT8+6Tfw8xNBi+DLV6R1yadancP/0Hhr3HfNz/AA+cVnYpG+Mng6XECSipPO4TFups6Op4hlIPoRN3B0atT+XTqN4KbetrTE63nGBz2JjUnJqa2Gt9Lb5s4HoXWc3qkUl5e03yHrPU7L2BRoewt2/E2revDymunQzlvLZCJ3xXG557Y/RJnIfEXVd+T3j+b8I7t/hPYqthYT7E7NVUaliJjnNyeWIiI0oIiIAIiIAQ4vCrUQq24/DvHfPz3bOzzSYq3rzHAz9IlPaey0rplffwPEfMd0zaihWx9RtVnQz8dxNMgyFak3tu7GqUGy1BofZbg39+6YNSnYzhyg4vpktzpKWVlEq15LTxXOUrz7miZVJllI1FxUlGIPCZC1JItSU7EnJq/aZ2K4mUHnavKOthk0TiO+TUqwmWHk1GrEut5LZRqBp0DKi1Z31ssoooyyWnBqyuasjFQ+EZgqW+sk2CwT1qgSnvOpPBRxJlSkhYhUF2JsB3z9C2HsgYenbe51c8zyHcJu0um7aW/C5E22dC9TvZWx6dBbINT7TH2m8e7ul6InoYxUVhHPbb3YiIliBaIiACIiACIiACIiACIiACIiACIiAEWJwqVFKVFDKd4M8Nt3oCy3bDdtfwH2h+U+956+M99ETbTC1fEMhZKHB+HYjCsrFWBUjeCLEeIlfJ3T9s2lsWjiBasgbkdzDwYazxm1f4buLnDOGH4X0byYaHztObZpJx7u6Ncb4vnY8LadBpfx2xK9H+bSde+11/qFxKHhMkk1yh6eeDsPOw0iE6Eo8Ek6vJqbSoGkiPFuJJoq8+9ZKq1RPgxFzYak7gNT5SvR5EZLbPOaaEkBRck2AGpJPACamzeiOJrasvVLzff5Jv9bT2mxejNLDardntYu2/vyjco8Jsq0U587IRO+MSDoz0d6hc9TWqR/QPwjv5mb0RO5XXGuPTEwyk5PLEREYVEREAEREAEREAEREAEREAEREAEREAEREAEREAEREAEz8ZsDD1f5lGm3flAPqNZoRIaT5JTa4PM4j+HeDbcrp+V2/3XlCp/C6j7taqPHIf9ontYinp6n+lF1bNeJ4U/wALF/7l/wChfnJaX8L6XvV6p8Ag/Yz2sSv9NV/aT20/M81hf4e4NN6vU/O7H4LYTbwezKVIWpU0T8qgep4y1EbGuMe6ijlJ8sRES5UREQAREQAREQAREQAREQAREQAREQA//9k=">
            <a:extLst>
              <a:ext uri="{FF2B5EF4-FFF2-40B4-BE49-F238E27FC236}">
                <a16:creationId xmlns:a16="http://schemas.microsoft.com/office/drawing/2014/main" id="{16065C15-B530-4953-8DC3-3B530E653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2" name="AutoShape 62" descr="data:image/jpeg;base64,/9j/4AAQSkZJRgABAQAAAQABAAD/2wCEAAkGBhMSEBUUEBQVFBUWFRYVFxgYFhcYGBgYGBgVFRUVFhgYHCYfGBojGRcUIC8gIycpLCwtGB4xNTAqNSYrLCkBCQoKDgwOGg8PGiwkHyQsLCkqKSksLDIsKiwpLCwsLCksLCwsLCwsLCwsLCwpLCwsNCwsLCwsLCktKSwsLCwpLP/AABEIAL0BCgMBIgACEQEDEQH/xAAbAAEAAwEBAQEAAAAAAAAAAAAAAwQFAgYBB//EAEAQAAIBAgMEBwUGBAUFAQAAAAECAAMRBBIhBTFBUQYTImFxgZEyQqHR8BQjUnKxwQczkuEVQ2LC8SRUorK0U//EABoBAAIDAQEAAAAAAAAAAAAAAAADAQIEBQb/xAAxEQACAgEDAQYEBQUBAAAAAAAAAQIDEQQhMRITMkFRYfAicZHRBTNCobEUUoHh8cH/2gAMAwEAAhEDEQA/AP3GIiACIiACIiACIiACIiACIiACIiACIiACIiACIiACInwm2+AH2JXqY9Bxv4SA7VHBfj8pnnqaocyRdVyfgX4mf/ivNfQy5QrhxdZNeorseIvcJQlHdokiIjygiIgAiIgAiIgAiIgAiIgAiIgAiIgAiIgAiIgAiIgAiIgAiJHVxCrvPlxkOSisslLJJOKlULvNpl4nbP4Pr685l1scTvN+ev6cTM0tR/Yv8sdGlvk1cXt0C4UXPqfkPWZNfalR+7xNz8hKlWvpoLfCVnflMU0599t+ngaYQS4RoUazX7RzTSo4hXFgRfu18Zh0Kmm7+8v4Okc2YCwt6xilCEd1sVlFtl8LOKO0BTqDXsnQ/sfKcVq4AtvmNj617icWep7GScecjo19awz3cSjsTF9Zh0Y6m1j4jQ/pL09XGSlFSXicySw8MRESxAiIgAiIgAiIgAiIgAiIgAiIgAiIgAiIgAiJUxW00Qan68ZSc4wWZPBKTeyLchrYxV3nyEwMX0hLXC7u75zLqYhm3mZZarPdX1+3v5GiND/UbmL2/rZdJm1sazf3lQNOlN90R1NvLeR6glwdM5O8zkDhO6dL952cP2rcSNPrlDdk7EGXnrI0p66DSaa4PjAZV3anmf2ibbY1976Fk88EOHwfF9BwHE+m763SaviNLDQcpBVxF5Az3nLuvcxkYHVStKOJMndpSxL3mKUcofHY9R0Jq3ouv4ah+IBnop5foK11q/nX/wBZ6iex0f5Efkce/wDMYiImoSIiIAIiIAIiIAIiIAIiIAIiIAIlPaW1qdBb1Dv0CjVmOpsBz0MwW6UPUPVhWoVQCTSe2crp20YEq6jiVN13NYxc7Yw5LqDZ6h6gAuxAHfMrH9JadPQdo8h8t/6Tx+J2lUYkEkG9jcm/rv8ASQJpunOlrJy2isG2GlS3kbOK6S1am4BRy3n0Gn6ygzEm7Ek8yb28OUizSVEJmfvPL3Y9JRWx0GkoBtPtGloL791uN9flNDD4Ds9vyHD+/nHxg2UlJIp4fDkpcDQ3Pj5S/QwvasBfj3S3h8J2e1oNfHjoeQiriVS1t4Hl9eMvJwqWZvAlycnhHyngrHh48PATiriEXRdSOJ3nxlPFbQZt5lGpX75zbte5bV7Lz8R0KX+ou1sXeVXrSo9czk15yp25eTVGvBZarOOulOpiwOMqNtAE2BvbfF5chnQaD1pTrV+UgfE8zK9XEeAmiCbIaPd9Ak+4qMeNQ/BV+c9PPPdD2Sng0uw7RZvViN3gBNOptdBuufh+s9VVbXVXGMpLg4tkZSm2kXomYdtDgB6z4u1mO4AyXrKl4/syvYyNSJnLtfmvxlqhjVfQHXkfrWXr1NVm0ZFXXJconiImgoIiIAIiIAIicu4AuSABvJgB1PO9IelyUAyoVLC+Yk2VABqSeJ3C3MgakgGlt/pHUdXGHD9WoOeoqMS1vaWmLqSfA+a6E+XNRjTamadNXRmqmpdfu3UgohqFcvXKWXMVBSn3kgDHbqEtkaq6fPny+/2/4fdo1BWsb1qzsC9WmUZQL2ZabbnvqpFEMC9lLEJrKLpTrvlDvUqqUCPcU2Vg92bD1L5VCKLZUUXsfbvccU6bV+zh1PUqwDsHZjUC5he2m9yzkjVr5m1nW0ccMPnw+GV2fsHMyBsgNmIA3s1tdxsedpyJ3SbwmdqrSKOz3k/2+f2LeG2+mi4x0KksExSaL2WyEYhQAKbXIuw7Gvu7zrYvZlSmpYLnW1wUGYd2g1t6zJoGplSpiagynML5yiNmVhaqvskDeLWtqeGv3Zu3HwYXq+rKlGqHDCoWAC3LnD1CMqi1jlJyk3tY6xlbUudhFlUodzf0+xewoNgX331/tymphqe8D1/eT7P6TYfFUy9IK9rBlIAdG35XXeD8DvBInbYvkAvgJNl8KedzN8U/DBJQwgSxFidbnlr8ZK2LVd2p5/KUKlXnIKmImWeusa+H4USqc8lyvjid5lGriZTr42ZeJ2oBuM5srHKWeTXCosVcRW6+91FEKQQd7NwK8raakniLXn18cOcwMTtfmbd5nOHStV/lU6j34hTl/qOnxl+ic/DA7oUeWbL7RErVdpd/1+06odFMQ2tRqdId5zt/Smn/AJTVw/Q6iutR3q918i+g1+MvHSNlHbXE8zUxebjYHvt/e/zl/A7LrMoFKkyrzYZF8e1v8gZ6vD4SjS/lIiHmFF/6jc/GdtVvzM0rSS4Fy1GeEZGH6McatS55IP8Ac3yl+jgaSexTS44uS7eV9B6iStVkNVzrb65zTHTxXIhylImate92fcLe7r3hTfTTeZC1XQEac7gHncesidze1juB8joPSRMCRuP1/aPiox7qKtNk64u17WHgAJcwGKvoTmPfpv5eUx1vzIPwl3APdrG976W8/lGxluVlDY3kA79eeu7kd/rJSLa3tbW/hOlFhrv+uMhruCLcJz9RGLnmsXFvG5t4LEZ6atzGvjuPxk8yujtW9NhyY/EA/reas9DTPrrjLzRhmsSaEREaVESvjMclJS1Q2A5Ak+QGpmbQ6QLWph6F8jeyxFsw4MoPungeMTbdCqPVItGDlwXNqbapYcA1WsWICqNWYngqjVj3C5mTtOkuKW1QkoD7IYgXB94A6kHnumLtLowXdqiu123qWZWe51Rqy9sJb3RJtiYN6T2K5ECBVVQFS17i6r2UcEuDluGBvpx59+p7SOYSwaIV9L3PJ1mbB4hqasaaFjRZlWz5XzV8Iy5Fspc9fQ6wKSOq/FYiT/CetIpo9FVROrbICfvKb53p5nGcoGZTvOt766T0nSrYn2hMyKGdVKlb5etpkhmpZ/cbMquj+66qdxaeX2dtVsyU6jVnZUrZG7P3+Q3IZX7S4hL5WpXsp11Ui+WzNkOuPPj9zfpZ9Dx4+Hv0Pu0cZ1ZWlhQnWMGpu6vcqRYDRP8AM7RsT8bacYHZy4NGq1gQ1MA3XtXB7JtrZr3I14k6z5RpU8PQduqOYKKig5esG4lHsfdO87vOVKWEbEMMTXRWUgALfNoBl0voQTrbib85kbSW/H8nWW6wnt4vxfofcVVq4morMpp0SwKBkBBbKQb5bk5iWF78RLFastEX6tqaBXdyCOrBUbmzcWNiLcluDbT5iNoinlyFBTDPYF7sMq2UUlT2+1cZdSL203ypszZ9wjuiqUF6dMEEUVuc1U5uyagYkB6hCKdFuQWloJz+Xv373TZZhenvkqkVGq06lNqy1Vp6Xy9fUVizB8TfsUaOosKmZmA7KbiPWf40yU065qIdiqZwW6pmJI+7U/eOLAkkDKLHtWF5W2hsyrQHbFKmjP1lSo7lqSWsSGUjPXqN7Izb2JOUlQZJjdrZn637qiyU8pqZWSqxqBcoGjCkrBRorPVCgezrNElXJJySa9/+/Q5uZ2S+Dn9i5i9pCkyLXanT6yxpsX7D3FxvAZCR+MAcAxM6qUmJILopG8HPceIyTDweMDuVp0iy2cO6l26xyMpZwbvUpjhmzMBra+ks4dalABUVq9JadMmkFqm2Y2P2OswJ00PVMbaH2ZklTVY/L/O3+jU67K1vyXG2SG9qt/Sh/ViP0n0bAw29usq+LZR6Jb9ZawmHWshfDt1ig2ZSMtVGG9HQ7m7tDyBGs6Wmb6g3HMWt8o2vTRjshTtb8TjC4Wkn8ujTQ8GyBm/qa8vLiCd5Y+J+QnFOiZY+z+c1xqXImUiFsYqrmqMqAWuWYKBc2GpNhrJmpk98h2jsCniEyVVJUMraMVN13WI85o0cDZQoGigAeFpoUWLckUlp35frPvVTRTDd87+yDw5c4dmyOtGX1fh6T49A/P8AT5TW+x3FtYGEtwEHXjdh2h5+pht40vw104m1+F+7lOBTv3cjca8OH1v5T0Awo46ef7zpQim6gX58fWZZWwXDL9Zi0dhu7Ansi28jXyXfx42mxh8OlIWXU8Sd58T+wnypXMhapMs729kRu+Sc1L75XxFWctUlSu8U54jgEtzc6MNcVPzD9DNyYPRFfu3PN7egHzm9PR6P8iPyMNvfYmVtvFVerK4ZlWpoMzC6rqLmw3kC5txItcbxexlbKum8kAecydo4hUsqnxMjU3OCePAK4Ze5TGApiqatr1GUIXJuSAb7twJO8ga2HAACc1ZnnFx9qnnna5PMmblDHBfNecGrKRrzk1u+Kd5ZQLbVp5/pD0eTEBmUKHa2YNfJUy6Jny9pXX3aqdtd3aXsnSatv7t43t3AKO0SeAAJM+YKolUsFe5Q5XAVuy1gcjEgWaxF13i4vLxncviingnEfFngQr0KlNGphiqsih8or5NWy0mJFHEjNxXK5G9AZrbG2FiWpqVBFzcmoDRvqWzCl+K5A1ABy3sdL+g2vsurvpFmGnYGUNfdcFwV9QOOsqbLxNakxVyihSV6o9azFyOxnr1GIAPDIuXTfaaXFWQ6ljPkve38epdaicdv3ZknYb4YKalKmlPOFzIwUA1XVQxfttTBYoLqmm+44WMXWoVKNNglRivaqYMPZOsRmT/qX4ZaqntNcsUXKDYievZExFAq63SojKytvsbqynkd47jPAbQpthqzmv8AeLo1W6IwdgBTw+Pyta/upVsRlcKScrgyK7HNNYxJeXj7+vkL3nNdb2PuN2gEZle7upREWm4pLTGpcU1UE0VOgJJLt3CdYPZdSvdsVUdMo61bi9MDXtAcFA0O48zNJKCp1xel1jhQzEUmXO+UsTTuCtzb3SRfeeec+HrYrqndSlIaBUqFhqRdraagC2uht5TP1OX3+x2alGMcQ29fsfMRtm7quCCjMmQ1Mrrdicq5c1t2jAm+vhL2G2EyUn+0uxGUh0cs4YaHRr3BzW0BG7WFqU6DvSw6u75LAFQVDEXCk3BOhB3S3R2Q9XLUruGZbJ1eXKQM27TRTryta1zaOrhngic0ltsvN8s4yBmNWg/V1FVAhSm5q5RYMlRGbLWpn4bwQdTvYLaYqN1WJQJVBKhhfq6hG/qmOt/9B1GvtWJkedVpkAplR8v3gYZbaMM1gT3HkeMhxT9YCpQgVAuUPnZmVTdTTw4GbgLt2V750q6OpYOPfOOc8G4dkkezrykgw9vaBHl8ryPYaYhAFqgmnbQuw60ae8FuCOXaLDiTNVmtHutw4Zj7RvkqU1XmN3fOkK8/rwkzVhIKuMtxlJWuPLX0/wBkrc6Zh3+hMhd9P+P3+UhfEkyLNMc9XOXd9/yMUMcljryON/UyNsRx/WQu8japMs5zl3mXSRI9a8jZ5C1aRGpMrkMwTs8jzd/1ykTVZE1WRknBM1WVK1XeBvh3kHgNT/wJKXU0ieD2nRmlbDL/AKizfGw+AmrIcHQyU1X8Kgegk09fXHpio+RypPLbM3brEUwRwP7GePxOOJ4z3mLw4dCp4j0PA+s/N9rK1N2VxqDY/XL5zkfiNcs9S4Zr0zTWDo42dLjJitiJycaJw5VSbN6SPR4eoXYKupP0SeQEvY7ZDGmRSqmnVAOVvdudxZRYkDfYMNd946HYMGkajb2BIv8AhBIA87E+YneJxvaNpo7N6eCsfLEyl1ScUfaGyKQamzDPUpggOxNyzDKzkXsXIvqbkAkAgGX0pW3ADjw47zMyljbGXRjwRGQshYvje4txceCeQYjCI4IdQbgr5G1/iAfISQVxPvWiX7OPKIyz5TWwA1NtNSSfMnUyntfZK11AY5WW5RwAShIynQ6MrKSrI3ZYEg8LXDWE+K8hRUZZT3DlH53VwdXDE0erJVmVlRalUHsccMwOarSA1NA/eJyde1L+MrrWo1stVBSDB8yPUbMvvCooF0JbTL67p7LGYSnVQpVVXU71OouNxHEEcCNRwmFiujLB89Ji5tbNn6uvbl11itYd1ZW/NNfRCe72Y6vUyhjO582dgaaUwUQow3sNx0uTc6FbEDdpcbrXkjY1iyjK3WANVZTVCqg9n74gWFMKOPhreZmJqGkAarKjKrKKmISojIrXLm6ZqNYgFiNVJmrsfZyZAXUrTuGWk2Us5G6tiSDZ34hPZTTeRo+MIV/FNlbb3Pu7v1LOzsA9XK2ckAaVmH/zU3uBp/m1ASeAtrN7CYenSB6sC5PaYkszHm7k3Y+JlOrtLkPrylSpWvFXfiEYrEdzPGlvdmtU2jY85A+0Cd2kzM86V5g/rLLBvZJFxsT5mcGuJBnkbVB6SXJhhFg1pyakrs8jqYiUcl4k4LL1pXetKz15A1aIlJsukWjVnw1ZV62fc8ooMs2Tl5yXkWafM0Z0lTp3l3o9husxC8l7R8t3xtMx3nsOiWAyUjUI1qbvyjd66n0nR0VPXYn4ITdPETeiInoTniYfSbo8MQl0sKoGnJv9LfObkSk4Ka6ZFoycXlH4ZjaD03KOCrDeDoRKTVtZ+2bb6OUcUtqq620caMvgeI7jpPzzbH8NMTSuaFqy9xyv6E2PkfKcqzRyi9t0dSrUxlzszT2Vi/8ApKVj/lKPQBT8QZRq4sgyvsEVEVqFZHpspLLnUi6k9q1xrZj/AOXdGNSYNTBvkI7NlpcZJkxEwFxNpZp4qcydTHm6uJkiY085hpi5YGJivijwwwjZ+1GBij/zeZgxM7WvHxlLwZRxRpLijznRxZ5mZgrTrr5brm9myvSi6a19/wDafVe2g0tylA1pIK0X1vOMlsFzPOeslbrZ8apxhncMFnrJ9Dyqv18p1nmiItljPOWqSv1s4arL5IwS1Ksq1K8jZ2ZgqAsx3BRcny/ebWzuhdV9cQ3Vj8K2LeZ3DyvG1aadr+FFZTUOTArYi3K/ebfsZF9sHOfoSdEcIFymirXFiWuW8bk3B8LT8+6Tfw8xNBi+DLV6R1yadancP/0Hhr3HfNz/AA+cVnYpG+Mng6XECSipPO4TFups6Op4hlIPoRN3B0atT+XTqN4KbetrTE63nGBz2JjUnJqa2Gt9Lb5s4HoXWc3qkUl5e03yHrPU7L2BRoewt2/E2revDymunQzlvLZCJ3xXG557Y/RJnIfEXVd+T3j+b8I7t/hPYqthYT7E7NVUaliJjnNyeWIiI0oIiIAIiIAQ4vCrUQq24/DvHfPz3bOzzSYq3rzHAz9IlPaey0rplffwPEfMd0zaihWx9RtVnQz8dxNMgyFak3tu7GqUGy1BofZbg39+6YNSnYzhyg4vpktzpKWVlEq15LTxXOUrz7miZVJllI1FxUlGIPCZC1JItSU7EnJq/aZ2K4mUHnavKOthk0TiO+TUqwmWHk1GrEut5LZRqBp0DKi1Z31ssoooyyWnBqyuasjFQ+EZgqW+sk2CwT1qgSnvOpPBRxJlSkhYhUF2JsB3z9C2HsgYenbe51c8zyHcJu0um7aW/C5E22dC9TvZWx6dBbINT7TH2m8e7ul6InoYxUVhHPbb3YiIliBaIiACIiACIiACIiACIiACIiACIiAEWJwqVFKVFDKd4M8Nt3oCy3bDdtfwH2h+U+956+M99ETbTC1fEMhZKHB+HYjCsrFWBUjeCLEeIlfJ3T9s2lsWjiBasgbkdzDwYazxm1f4buLnDOGH4X0byYaHztObZpJx7u6Ncb4vnY8LadBpfx2xK9H+bSde+11/qFxKHhMkk1yh6eeDsPOw0iE6Eo8Ek6vJqbSoGkiPFuJJoq8+9ZKq1RPgxFzYak7gNT5SvR5EZLbPOaaEkBRck2AGpJPACamzeiOJrasvVLzff5Jv9bT2mxejNLDardntYu2/vyjco8Jsq0U587IRO+MSDoz0d6hc9TWqR/QPwjv5mb0RO5XXGuPTEwyk5PLEREYVEREAEREAEREAEREAEREAEREAEREAEREAEREAEREAEz8ZsDD1f5lGm3flAPqNZoRIaT5JTa4PM4j+HeDbcrp+V2/3XlCp/C6j7taqPHIf9ontYinp6n+lF1bNeJ4U/wALF/7l/wChfnJaX8L6XvV6p8Ag/Yz2sSv9NV/aT20/M81hf4e4NN6vU/O7H4LYTbwezKVIWpU0T8qgep4y1EbGuMe6ijlJ8sRES5UREQAREQAREQAREQAREQAREQAREQA//9k=">
            <a:extLst>
              <a:ext uri="{FF2B5EF4-FFF2-40B4-BE49-F238E27FC236}">
                <a16:creationId xmlns:a16="http://schemas.microsoft.com/office/drawing/2014/main" id="{A685D084-5A75-4826-AFCB-16BC79CE5B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3" name="AutoShape 69" descr="http://www.animaatjes.nl/wallpapers/iphone/sneeuw/animaatjes-sneeuw-40689.JPG">
            <a:extLst>
              <a:ext uri="{FF2B5EF4-FFF2-40B4-BE49-F238E27FC236}">
                <a16:creationId xmlns:a16="http://schemas.microsoft.com/office/drawing/2014/main" id="{7CEBE73B-0A55-4CF5-B5F7-11E167909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4" name="AutoShape 71" descr="http://www.animaatjes.nl/wallpapers/iphone/sneeuw/animaatjes-sneeuw-40689.JPG">
            <a:extLst>
              <a:ext uri="{FF2B5EF4-FFF2-40B4-BE49-F238E27FC236}">
                <a16:creationId xmlns:a16="http://schemas.microsoft.com/office/drawing/2014/main" id="{680473E5-0C27-4DF5-A7BF-56476DE039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5" name="AutoShape 73" descr="http://www.animaatjes.nl/wallpapers/iphone/sneeuw/animaatjes-sneeuw-40689.JPG">
            <a:extLst>
              <a:ext uri="{FF2B5EF4-FFF2-40B4-BE49-F238E27FC236}">
                <a16:creationId xmlns:a16="http://schemas.microsoft.com/office/drawing/2014/main" id="{0CC918FB-E576-4655-B54B-81AC8EACF2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6" name="AutoShape 75" descr="http://www.animaatjes.nl/wallpapers/iphone/sneeuw/animaatjes-sneeuw-40689.JPG">
            <a:extLst>
              <a:ext uri="{FF2B5EF4-FFF2-40B4-BE49-F238E27FC236}">
                <a16:creationId xmlns:a16="http://schemas.microsoft.com/office/drawing/2014/main" id="{40622848-72B3-4689-86BA-48E5CAC2B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8" name="AutoShape 77" descr="http://www.animaatjes.nl/wallpapers/iphone/sneeuw/animaatjes-sneeuw-40689.JPG">
            <a:extLst>
              <a:ext uri="{FF2B5EF4-FFF2-40B4-BE49-F238E27FC236}">
                <a16:creationId xmlns:a16="http://schemas.microsoft.com/office/drawing/2014/main" id="{7131A0B7-F2CE-4A8F-B06E-5CA82E9FB7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09" name="AutoShape 35" descr="data:image/jpeg;base64,/9j/4AAQSkZJRgABAQAAAQABAAD/2wCEAAkGBxQQEhQSExQVFRAVFBIaFRcVFRUWGBcYFBUWGBgYFRYYHSoiGh4lHRcYITchJSorLi4uFyAzODMsNykuLiwBCgoKDg0OGxAQGyslHyYsLDcvLCwsLCw0NCwsLCwsLCwsLCwsLCwsLCwsLCwsLDUsLCwsLC0sLCwsLCwrLCwsLP/AABEIAJQBPwMBIgACEQEDEQH/xAAcAAEAAwEBAQEBAAAAAAAAAAAABgcIBQQDAQL/xABMEAABAwIDBQMHCAYHBwUAAAABAAIDBBEFEiEGBxMxQSJRYRQyNXFzdIEIIzRSkaGxsxUzQmKywRckQ4KTwtMWU1SS0fDxRGNy0uH/xAAbAQEAAwEBAQEAAAAAAAAAAAAAAQIDBAUHBv/EAC4RAAICAQMDBAAEBwEAAAAAAAABAhEDEiExBBNBBTJRYTOBobEUIkKRwdHwBv/aAAwDAQACEQMRAD8Ap1EReqcoREQBERAEREAREQBERAEREAREQBERAEX9RsLiGtBLiQAALkk6AADmV6sVwuWlk4UzCySwNj3HkQev/wCKjnFSUb3fgmnVnjREVyAiIgCIiAIiIAiIgCIiAIiIAiIgCIiAIiIAiIgCIiAIiIAiIgCIiAIiIAiIgCIiAL9Y0kgAEuJAAAuSTyAHUo1pJAAJJIAA1JJ5ABXTu32E8kAqagXqSOww/wBkD3/v/gvM9U9UxdBh7k934Xy/9fLNsOGWWVI+m7jYYUY8oqADVOHZb/ugen/yPU9OSkG12zEWIw5H9mRt+HJbVh/m09Qu6i+W5vU+py9T/FOX8/ivH0vr9/J7McMIw0VsZhxjC5aSV0MzcsjfsI6OaeoPevEtF7ZbKx4jDkdZszQeFJbVp7j3tPUKgMWwyWlldDM0tkadR0I6OaeoPevpPovrWP1DHT2yLlf5X1+39r8jqOneJ/R40RF7hzhERAEREAREQBERAEREAREQBERAEREAREQBEU6wTdRX1kEdREafhytDm5pHB1j3gMNj8VWUlHklJvggqKXbV7uqzDIRPOYeGXtb829zjd17aFo00URUqSatENNchERSAiLpYPgNTWEinglmy+cWNJA9buQPhdQ3QOai9eJ4ZNSv4c8T4pPqyNLTbvF+Y8QvIgCIikBERAdTZb6bSe9U35rFpdZo2W+m0nvVN+axXBvC25bQtMMJDqtw9YiB/ad49wX4j/0/SZer6vDixK20/wB+X9Ho9HNQxylI/jeLty2iaYICDVuGpGoiB6n97uHxUX3c7fmJ3k9ZITE49iV5uWOJ5Pcf2T3nl6lxtmNgK3Fo31MToiOK5rjLI4OLwGuJ0ab+cF6sb3UV1HBJUSmn4UTS52WRxdYdwLBdeph9A6LH0r6ae7fMvN/K+K8L+/LMpdTkc9a4LwBVJ76PpzPd2fxvXt3a7e8G1JVP+a0EUjv2OmR5+r3E8vVy8W+j6cz3dn8b14fo3puboPVu3k40yp+Gv+5+DfqMscmC0QFERfvzzAiIgCIulg+AVNZfyeCWbL5xY0kDwLuQPhdQ3QOai9eJYbNTP4c8T4pPqyNLTbvF+Y8QvIgCLu7JbKT4pI+KnMYexmY8RxaLXtpZpUq/oVxLvpv8V/8ApqryRTpslRbK4RfWpgMb3xutmY5zTbldpINviF8lcgIiIAiIgCIiAIiIAtV7sPRVF7Bn81lRar3YeiqL2DP5rm6nhGuIju/70a33iL/Ms7LRO/70a33iL/Ms7K3T+wjJyERFuZgrWewNBFBh9KyEDIYWOJH7TntDnE95uSsmKfbFb1KnDYhAWNngb5jXuLHM8GvAN2+BCxzQclsXhJLkszfzQRvw3iuA4sUsfDd17bg1zfEEdPAHos6qV7c7e1GLFokDY4GElkTLkXItme46uNtOgHcoopxQcY0yJtNhERalQi/Mw7wv1AfakqHRSMkYbPje17Ta9nMIcDY89QF/NRO6RznvcXPcSXOJuSTzJXzRV0q9Vbi3VGhfk++jZfe5fy4lJt5/oqt9g78Qoz8n30bL73L+XEpNvP8ARVb7B34hcUvxfzOiPtMqL01ldJNk4ji7hsDGk8w0EkC/W1yvMi7XFNptcHPYREVgEREAK1psHQRU9BTMhtkMTHXH7TntBc495JPNZLU+2K3qVOGxcAsbUQN/Vh7ixzP3WvAPZ8CNO9Y5oOS2LwklyWXv6oY34dxXAcWKWPhu69s2cPUR08FnZSvbnb2pxZzRIGxwMN2RMuRf6z3HVx+wDuUUU4oOMaZE2m9i1fk8/Taj2A/jV/FUD8nn6bUewH8av4rlz+82hwY5xv6TUe3n/McvEvbjf0mo9vP+Y5eJdy4MHyFZWwWyUBjgmqYxNUVb5RRU73mONzYWFzpJnNBNuyRaxGo0N9K1VzbGztqIsKrGEu/RgqYqqNjS97WvicGSNjaMzgdOQPM/VKzytpbFoJWfafZ2irGFkkFBDeRsTKjDqgScKWTSNs8eUAhztOvPpzVPYrh76aaSCQWkie5ru64PMeB5/FXBRTy4rDACDStp6ziVl4OBFJDE/iMlzlgAcA22W41uSLKrttMUbWV1TUM/VySks8WgBoPxAv8AFVxXdEzqjioiLczCIiALVe7D0VRewZ/NZUWq92Hoqi9gz+a5up4RriI7v+9Gt94i/wAyqzdtsBJismd+ZlEw/OSci8/Ujv17z09avnbrZYYpDHTufkjEzHyEecWtB0b4m41Xbw6hjp42QxMDImABrW8gB/3zWUcumFLks427I2N2mFj/ANHH9rz95coRvIp8GwpnDZRQyVr2ksZd5DB0fJ2tB4cypHvO3jsw1pggs+uc02HNsQPJ7+89zfDXTnnOsqnzPdJI9z5HklznG5JPUlXxQlLdt0ROSWyPkT/3y+4LQ+wWweHVGHUs0tLG+V8LS9xzXcT1Nis7rVm7L0VRewYr9Q2kqK4yv98mx9FRUIlpqdkUnGjbmbmvY3uNSqTWiN/3o1vvEX4OWd1bA24bkZOTo4Bgk1dOyngbmleeugaBzc89Gj/xcrQey+6agpGgyxipntq6XVl/3YvN+JBPiuD8nrBg2nnqyO3JJw2HuZGATb1ucf8AkCtLFnTCGTycNNRkPDDzZubpmPd1WObI3LSi8I0rP4bg1OBlEEWXu4bLfgovtJuuw+sabQiCbpJCMmv7zB2XfEX8VXlVu8x6WQyvqQZCb38qkbr4BrQB6gFbexcdaymayvLHVLCRnY7NnYAMrnaCzuYPqv1WbWndSLc+DMW1ezk2G1DqeYDMNWuHmvYeTm/Zy6EFcdaD3/YO2WiZUgfOQSAX6lktmuH25T8FnxdmKeqNmM1TNC/J99Gy+9y/lxKTbz/RVb7B34hRn5Pvo2X3uX8uJSbef6KrfYO/ELkl+L+ZtH2mVFc253BsNxGmfHPSxOq4HWcTmBex2rH6H1tPqHeqZUi2B2kOG1sU9zwr5Zh3xuNnH1jzh6vFdeSLcdjGLpl+1+6/DZInsZSxxvcxwa9ua7HEaOGvQ6rNFfRvglfDIMskb3NePFpsbeHW/ctkxyBwDmkFpAII5EHUEKh9/Gy7mVUVXEy7am0bgP8AfDRune5v8BXPgyO6ZpOOx5NyuxcVe6aepjElPHZjWuvZ0hs4nT6rbf8AMrYdu2woC5o4gBz1f/8AZdHYrAG4fRQ0w85rbvPfI7V5+0/coxvq2n8jojAw2nqszBbmI7fOO8NCG/3lVzlOdJkpJIoja+pp5KuU0kbY6UHLGG3s4N0z669o6+qyvHYXYLDp8PpJpaWN8r4I3Pcc13EjUnVZ1Wrt23ouh93i/Ba57jFUVx7tld75dkKKiomy01OyKQzMaXNzXsQbjUqlVob5QHo5nvEf4OWeVfA247lcnJavyefptR7Afxq/iqB+Tz9NqPYD+NX8ubP7zWHBkKroZKiulhhYXyvqZg1o5kmR32DvPIK+NlN0dFTwAVUbaiodq9zi7K0282MAiwHfzP2W7GxOw0WHOlmNn1Uz5HOf9VrnFwYzuGup5n7F3cexqGhhfUTvDImD4k9GtHUnuVsmVy2iQopbsi+L7EYNSQvnnpYWRMBLnHP9gF7knoBqVROLbTBtUZsNYaKJoysEZIc4X1dLcm5PdyA+K++3+3E2LS3N2Uzf1UN9B+8+3nOP3dFE1vjxtL+YzlL4O7jG2VdWM4dRVSSR9W9lrTb6wYBf4rhIi1SS4KN2ERFICIiALVe7D0VRewZ/NZUWq92Hoqi9gz+a5up4RriJBV10cRYJHBvEeGMv1cQSBfxsV6FWu/w2w1pGhFRFYjQjzuS8+6PeP5YBR1Tv620fNvP9s0d5+uPv5965+23DUjS96I5vh3cuic/EKVpdG4l1Qy5JYTqZG31Le8dPVyqFbSIvoeSoLezu1NKXVlGz+qm5ljb/AGJ+s0fU8P2fVy3w5v6ZGc4eUVUtWbsvRVF7BiymtWbsvRVF7BinqeEMRG9/3o1vvEX4OWd1ojf96Nb7xF+DlndW6f2EZOTRu4WYOwsNHNk8wd4EkOH3OCmO1GL+RUstTkMgibmLQbEi4vqqK3KbYMoah9PM7LT1BbZx5MlFwCe4OBAJ8GrQ00TZGFrgHMe0hwOoc1wsQe8EFc+WOme5pF2in/6eGf8ABv8A8Rv/AEX4d/Uf/CP/AMVv/Rdeq3I0Ln5mPnjjv+rDg4eoOcCfvU8wfAaekhZBDG1sTBYAi57ySTqSTrdTKWLwiFq8lI7Zb3I8RpJaUUzmGQCzjI02IIN7DnyVWK5t/G0sVmYfDlLw4PnLQOzl8xl+++p7rDvVMrpwpadlRnPk0L8n30bL73L+XEpNvP8ARVb7B34hRn5Pvo2X3uX8uJSbef6KrfYO/ELll+L+ZrH2mVERF3nOaH3GbUmqpDSyOvNTWDSeboneYf7pu34N71YlZRRzBokYHBj2Pbfo9hu1w8QdVlLYfaN2G1kVQL8MHLK0ftRu0d8RzHiFrKCZr2te03a4AtI5EEXBXBmhplaN4O0f09wAJJsACST0AWU94u036SrpJwfmW9iEf+20mxt+8SXfFXPvu2n8kovJ2OtPVZm6cxGLcQ/EEN/vLOS16eH9RXI/AWrt23ouh93i/BZRWrt23ouh93i/BT1PCGIi/wAoD0cz3iP8HLPK0N8oD0cz3iP8HLPKt0/sK5OS1fk8/Taj2A/jV/Kgfk8/Taj2A/jV/Fc+f3msODzYfXR1DBJE8PYS4XHe0lrge4ggiyj+8LY1mLU/DJyTR3dC/WwcRycOoPLv7lSuyW3cmFV9QHXfRyVEvFZzy/OOHEjH1gOnWy0XQVsc8bJYnB8T2hzXN5EFRKDxu0E0zIGL4ZLSTPgmYWSsNnA/cQeoPQrxrUO8fYSPFYSQGsrGNPBkOl+uSQjm0n12vceOaMTw6WmlfDMwxysNnNPT1HqPELrx5FNfZjKNHlREWpUIiIAiIgCneCb166jgip4hT8OJoa3NG8usO8h4ufgoIirKKlySm1wS/aveLV4nCIJxCIw9rvm2OabtvbUvOmqiUchaQ5pLXAgtc0kEEciCORX8oiikqQbbLFh30Yk1ob/V3WAGZ0Trm3U2eBf4L+n76MRcCCylIIIIMLyCDzBHEVcIq9qHwTrkfWqmzvc/K1mYk5WAhjb9Ggk2Hhdan3ZeiqL2DFlNas3ZeiqL2DFl1PtRfH5I3v8AvRrfeIvwcs7rRG/70a33iL8HLO6t0/sIychTHZbeVXYe0RtkEsA5RzXdlHcx18zR4ajwUORbOKezKJtcFxR7+JLdqjZm8JTb72rg7Q74q6paWRZKZh5mO5k+Eh831gA+KrtFRYYLwTrZ+ucSSSSSTckm5JPUnqvxEWhUl2ye8SrwyF0FOITG6RzzxGOcczg0HUOGlmhezG969dWQSU8op+HK0tdljeHWPcS82+xQVFTtxu6J1MIiK5AU5wHerX0cEdPHwXRxizTIxznWvoCQ8aDly5BQZFWUVLklNrg6+1G0c+JT+UVBaX5WtAaCGta2+jQSbakn4rkIilKtkQ3YU8wbezX0kEVPGKfhxMaxuaN5dZvK5Dxc/BQNFEoqXJKbXBLtrN4lXicIgnEIjDw75tjmm4vbUvOmqiKIpUUtkQ23yd3ZHaufC5Hy04jL3syniNLha99LOClf9NeJfVpv8J/+oq3RVeOLdtEqTR9amcyPfI62Z7nONuV3Ek28LlSXZLb+swxjo4HMdE43yStc9rT1LLOFr9fUoqis4pqmE2tyyP6a8S+rTf4T/wDUUY2u2vmxRzH1EcAkYLB8THNcW/VcS43AJJHdc95UeRVWOKdpBybCIiuQEREAREQBLrq7KUUc9bTQzG0Mk0bXm9tCeV+l+V/FXLvVwplPSTMhwqDgiNuSpjEYdFqMxc0NDm2HUE36rOWTS0iyjasoVFcOyWFUWF4U3FKyBtTNMRw2ua1wAcSGNaH6DQEl3NQLbjFqeuqGS0lOIA6NjXRNY1vzlyNAzR19NUjO3sg40iNotDYzsDS/ot9JHDD+kIqWN5e2NnFLhmNzIBmIc6N4562UO3DYVTVJrfKYYZWtZTkcWNj8t+LmLS4dnQDl3KqzJxb+CdG9FVKxsA3vVNHTRUzIIXMiYGguLrkDqbKZ7I7uoqTFKiOWGOejfT56YzMZKBaRoc3tA9puYC/UEKPbnaKmdT4nNUU0NRwA17RLGx9g1kri1pc05b5QolOMk7V1X6kqLRHts95U+KQCnliiY0Pa+7C4m7b6a+tQhW3tTgtDiWEnFKKAUskRPEjaGtaQ1wDgWt06gggBeSfCoP8AZhtRwYvKOKBxeGziW8oItxLZuWnPkpjOKWy8hxbZV6K99gNkKOuwSNssUTZpeM0TiNnFDhI/KQ+2Y2tyvqBZcb/ZRtJgVcKini8thlkbxTGwvtePKWSEZspBuPWneV19kaCoUVq7kdnoJRVVlXHE+njyRt4zGvaHmznGzgRcAsH95cnb/DY8JxkP4MbqUujmERY0xmN3ZkYGEWto63cbdyt3Fq0kadrIAivfFt30M2MUc0MUYw+SLivYxjWxkw2IBYBaz88ZsRrZy8WzENHW49VRtpabyWKJzGM4EWQujcA5+XLa+a4v3BV7yqydBSqLsYZhBq69tKzTiVLmaDzW5zmIHc1oJt4K3t7myVJ5A6WkhhjkpJG8XhRsYS0tAc2QtAvYOa7X+atLIk0vkhRsolFeG6fZmjrMJf5RDEXvmmjEpYzitvlDckhFwQTpqvHh+xTaLDMWZUwxSVEJkMMzoml2TgsLXxucLt66A6G6r3lbROgptEVyYBh9Dg2FQ4hV07ampqS3I1zWutnBcGNzghtmgku5lXnLSVUbKbRWZgdRR4jj1M6KmjbSyRnPA6JmTOIZC67LZTrY3t4qL7xqVkWJ1ccTGsY2UBrGNDWjsM0DRoNSinbr6JcdiNkorzrRh+zdLTtkpG1VZO27i5rC7QNznM8HK0ZgA0c1xd5GBUclHTYxRxCONz4+LEGta1wc7qwdkODhlNtDdUWW3xsToKmuiv6fFMObhLcU/RNLZz8vC4UFx84WXz8LwvyUX3X7PR1uGYkBBFJVEvbA57GFzHOh7OR7hdup6WTu7NtDQVSiuJuxRosArTV00IrGuc5khbG+RrDwQMslrjXNpfqe9cylwuA7MvqDDF5RxXDi8NnEtxrW4ls3LTmp7q/UaCsEV57s9laOtwYCeGLiyvnYJuGzitOchuWQi9x0F/Bcyn2PbR4NiraiCJ1VDPII5jG0vycKnLXRvIuAcxOh0JPio7yuh2ynyUBVxbJYZSYXhDcTnpm1VTM5vCa8NIbndlja3MCG6DMTa+tl896GEMmo2VTcNlpKpms5a2JsTW5spEhaRnJ0IIbfXW3JT3VdDRsVCiItSgREQBERAdDZ/geUw+VZvJRI0y5RmJaNbWGtjoDbWxKuDEdsMOocPqYKaqmq3Tte2KOR7pOEHsy5Q5w7LRzsbm6o9FnLGpPcspUWtsVtfQ1GHjC8Uu1jP1cmuWwN29purHN+wj7Fzmy4TT4vTPiktQQMa9zssj88rLlt9LnXKb8uyq6RO2re41l8Uu+SkNc4OgDIDdvlWpe5rdW5mBmbLe+l9FGti9pKCgnxUCW1NO1opiI36i0py2A7OXOBr3KrEUdmNUTrZdO7HepDDTCnr3ua+INEUmVz87PquygkFtreIt3Lg7qtpaKlhr4ayUxtqcrRlY9xLS2RriMoNj2hzVaInajv9ka2WfthtnRRYf8AozCw8wvN5ZHBw0JuR2tXOJ5m1gOXh45tp6Y7PNoBIfKxICWZXcuOX+da3m+KrxFPbVfnY1ssiPa+GPAY6SOUtr45mvaA13ZLajiBwda2g15rv7SbzaavweSF7iyufGA6PI6xcHC5a61rG1+aphFHajz9jWy38K2/ocOwuCljjbVyn9fE9pay77ucXF7CHWNhbX7lzN6W1lHi1LSyxuLa2MkPiyu0bIBmbnLQHWc1p+JVZoixJO/I1suLZnelHT4O6B7yK+JkkcIyuOYW+bfmAsLA9fqeKiu6HaCDD6x8tS8sjMLmg5XO1JB5NBUHRT2o018jWywN1+N0dJXT1dVJlAEnB7D3EmR5JNmg27IH2qX4VvWoattTBV07aWKdjszm3kMjntyEvDGDtZQ3tG/mjuVIIolijJ2wptFjYRtRTwYFUUXGPlZme6PK14v22Frg63Z82/O4Uil3owVeDzwVDiyvdC+O2RxEhto8OAsL9x5EHwVLojxRY1sK2tldrcPrcPZhuKXj4OXhyagENvlIcNWOA0N9CPXYVKivKKkiFKixqPFMOosbgmpn2w+KOxeA913GJ7STpdxJI1Xy3m1OF1JfVUk8j6yWVpe0te1oblsSMzR3Dqq+RV7e6dk6i6afafCsZpIIsSdwamnFsxJZfQBxY8cw7KLtOtx6iuDvP2ypZ6eHDqAf1SEtLn2IByCzWsvqQOZd1NlWiKFiSdkubosOq2npnbPR0AkPlbZQSzK7lx3P861uR71+7A7WQ0WGYhC6V0VVKH8DIHg5uDlaQ9o7JzdbhV2intqq+yNbLKw/bVjsDrKWpqZZK2V7uGJTLKS35mwzuuALtdpfv718KfaemGz7qAyHysyucGZXcjLm861uXiq8RO2v1Gtli0O1kEWA+RtlLa4TZ2ANdcETB7XB9rAiwPNSLFd59PXYNNDM4sr3xFhZlcQ9wI7TXAWAI115aqmEUPFH9RrZa2x21dDVYcMLxF7oeG4GGYcrB2ZpzWIa5p01FiLeK9O8vbyndQjD6ad9U9xHFnfbzWuzWuAASTbkLABVAidparJ1uqCIi1KBERAfpC/ERAEREAREQBERAEREAREQBERAEREAREQBERAEREAREQBERAEREAREQBERAEREAREQBERAF/TBcoiA/9k=">
            <a:extLst>
              <a:ext uri="{FF2B5EF4-FFF2-40B4-BE49-F238E27FC236}">
                <a16:creationId xmlns:a16="http://schemas.microsoft.com/office/drawing/2014/main" id="{74D1F254-0691-4E7D-AFF6-D7F395EDE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11" name="AutoShape 30" descr="Afbeeldingsresultaat voor Natulive tuinklomp">
            <a:extLst>
              <a:ext uri="{FF2B5EF4-FFF2-40B4-BE49-F238E27FC236}">
                <a16:creationId xmlns:a16="http://schemas.microsoft.com/office/drawing/2014/main" id="{6CBCA925-B30F-4F9D-A501-31D057436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12" name="AutoShape 36" descr="Afbeeldingsresultaat voor werkbroek bestex katoen polyester">
            <a:extLst>
              <a:ext uri="{FF2B5EF4-FFF2-40B4-BE49-F238E27FC236}">
                <a16:creationId xmlns:a16="http://schemas.microsoft.com/office/drawing/2014/main" id="{8CC7FC61-FE34-467C-9781-C9E0427196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113" name="AutoShape 38" descr="Afbeeldingsresultaat voor werkbroek bestex katoen polyester">
            <a:extLst>
              <a:ext uri="{FF2B5EF4-FFF2-40B4-BE49-F238E27FC236}">
                <a16:creationId xmlns:a16="http://schemas.microsoft.com/office/drawing/2014/main" id="{B89A2E49-3965-4307-A335-87C6099A39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pic>
        <p:nvPicPr>
          <p:cNvPr id="4117" name="Afbeelding 5">
            <a:extLst>
              <a:ext uri="{FF2B5EF4-FFF2-40B4-BE49-F238E27FC236}">
                <a16:creationId xmlns:a16="http://schemas.microsoft.com/office/drawing/2014/main" id="{AA6BA0FF-8E72-46C6-9F87-C6329826A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41" y="1288533"/>
            <a:ext cx="59277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kstvak 3">
            <a:extLst>
              <a:ext uri="{FF2B5EF4-FFF2-40B4-BE49-F238E27FC236}">
                <a16:creationId xmlns:a16="http://schemas.microsoft.com/office/drawing/2014/main" id="{DB89F4E8-C892-4C20-AC8F-97EFBEA8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37" y="9956544"/>
            <a:ext cx="649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Dorpsstraat 51  Heeten		Stationsweg 4 Haarle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0572-381 541			0548-595 662</a:t>
            </a: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648" y="5813852"/>
            <a:ext cx="3420152" cy="41132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296" y="2724357"/>
            <a:ext cx="3420152" cy="300883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601A33E-2C88-FB95-363E-1A31BE11F4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50" y="5788809"/>
            <a:ext cx="3420152" cy="4058139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E2735D27-C4B9-2023-6CC5-16123815F04F}"/>
              </a:ext>
            </a:extLst>
          </p:cNvPr>
          <p:cNvSpPr/>
          <p:nvPr/>
        </p:nvSpPr>
        <p:spPr>
          <a:xfrm>
            <a:off x="221778" y="2712826"/>
            <a:ext cx="3272857" cy="2937322"/>
          </a:xfrm>
          <a:prstGeom prst="roundRect">
            <a:avLst/>
          </a:prstGeom>
          <a:solidFill>
            <a:srgbClr val="FFFFFF">
              <a:alpha val="74902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B8EA65D-E75A-4566-9F77-9974EB4C781D}"/>
              </a:ext>
            </a:extLst>
          </p:cNvPr>
          <p:cNvSpPr txBox="1"/>
          <p:nvPr/>
        </p:nvSpPr>
        <p:spPr>
          <a:xfrm>
            <a:off x="106608" y="2476973"/>
            <a:ext cx="327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335C629-A01A-1DA4-4FEE-6DAB883075D2}"/>
              </a:ext>
            </a:extLst>
          </p:cNvPr>
          <p:cNvSpPr txBox="1"/>
          <p:nvPr/>
        </p:nvSpPr>
        <p:spPr>
          <a:xfrm>
            <a:off x="1694640" y="3761006"/>
            <a:ext cx="17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912FC2D-E4B4-0752-96C5-842B8CFA5A20}"/>
              </a:ext>
            </a:extLst>
          </p:cNvPr>
          <p:cNvSpPr txBox="1"/>
          <p:nvPr/>
        </p:nvSpPr>
        <p:spPr>
          <a:xfrm>
            <a:off x="4052306" y="3587621"/>
            <a:ext cx="1481249" cy="131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A3CE3BA-95DC-1D8E-D76C-B60079547124}"/>
              </a:ext>
            </a:extLst>
          </p:cNvPr>
          <p:cNvSpPr txBox="1"/>
          <p:nvPr/>
        </p:nvSpPr>
        <p:spPr>
          <a:xfrm>
            <a:off x="754240" y="6883600"/>
            <a:ext cx="1240708" cy="1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4661193-F62E-92F7-1AEF-9842A46F5DF3}"/>
              </a:ext>
            </a:extLst>
          </p:cNvPr>
          <p:cNvSpPr txBox="1"/>
          <p:nvPr/>
        </p:nvSpPr>
        <p:spPr>
          <a:xfrm>
            <a:off x="3828085" y="2733111"/>
            <a:ext cx="333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9900"/>
                </a:solidFill>
                <a:latin typeface="Baskerville Old Face" panose="02020602080505020303" pitchFamily="18" charset="0"/>
              </a:rPr>
              <a:t>Natuur/ koe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D719EF82-24F9-F646-DEA0-D2F3F4EB957C}"/>
              </a:ext>
            </a:extLst>
          </p:cNvPr>
          <p:cNvSpPr txBox="1"/>
          <p:nvPr/>
        </p:nvSpPr>
        <p:spPr>
          <a:xfrm>
            <a:off x="229550" y="5766250"/>
            <a:ext cx="335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err="1">
                <a:solidFill>
                  <a:srgbClr val="009900"/>
                </a:solidFill>
                <a:latin typeface="Baskerville Old Face" panose="02020602080505020303" pitchFamily="18" charset="0"/>
              </a:rPr>
              <a:t>Culterra</a:t>
            </a:r>
            <a:endParaRPr lang="nl-NL" sz="4800" b="1" dirty="0">
              <a:solidFill>
                <a:srgbClr val="0099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C64714A5-A503-C6FD-882C-F702830ADF55}"/>
              </a:ext>
            </a:extLst>
          </p:cNvPr>
          <p:cNvSpPr txBox="1"/>
          <p:nvPr/>
        </p:nvSpPr>
        <p:spPr>
          <a:xfrm>
            <a:off x="203565" y="6465575"/>
            <a:ext cx="3391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skerville Old Face" panose="02020602080505020303" pitchFamily="18" charset="0"/>
              </a:rPr>
              <a:t>Hoogwaardige meststof voor de gehele tuin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0EB4F8F-39B9-8999-9E9E-D90C4472106C}"/>
              </a:ext>
            </a:extLst>
          </p:cNvPr>
          <p:cNvSpPr txBox="1"/>
          <p:nvPr/>
        </p:nvSpPr>
        <p:spPr>
          <a:xfrm>
            <a:off x="1538841" y="8905890"/>
            <a:ext cx="219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009900"/>
                </a:solidFill>
                <a:latin typeface="Franklin Gothic Heavy" panose="020B0903020102020204" pitchFamily="34" charset="0"/>
              </a:rPr>
              <a:t>12,95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F8E86DD-9F5F-C373-6F82-F428EA3D1737}"/>
              </a:ext>
            </a:extLst>
          </p:cNvPr>
          <p:cNvSpPr txBox="1"/>
          <p:nvPr/>
        </p:nvSpPr>
        <p:spPr>
          <a:xfrm>
            <a:off x="5720388" y="7458766"/>
            <a:ext cx="107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Baskerville Old Face" panose="02020602080505020303" pitchFamily="18" charset="0"/>
              </a:rPr>
              <a:t>5 kg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1DAA57C-3C61-27D4-791D-67CA7EF6BDE6}"/>
              </a:ext>
            </a:extLst>
          </p:cNvPr>
          <p:cNvSpPr txBox="1"/>
          <p:nvPr/>
        </p:nvSpPr>
        <p:spPr>
          <a:xfrm>
            <a:off x="3779587" y="5749745"/>
            <a:ext cx="337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9900"/>
                </a:solidFill>
                <a:latin typeface="Baskerville Old Face" panose="02020602080505020303" pitchFamily="18" charset="0"/>
              </a:rPr>
              <a:t>IJzersulfaat </a:t>
            </a:r>
            <a:r>
              <a:rPr lang="nl-NL" sz="4400" dirty="0">
                <a:solidFill>
                  <a:srgbClr val="009900"/>
                </a:solidFill>
                <a:latin typeface="Franklin Gothic Heavy" panose="020B0903020102020204" pitchFamily="34" charset="0"/>
              </a:rPr>
              <a:t> 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58DCE8D1-EF62-7513-B7F5-91F62CE1FB50}"/>
              </a:ext>
            </a:extLst>
          </p:cNvPr>
          <p:cNvSpPr txBox="1"/>
          <p:nvPr/>
        </p:nvSpPr>
        <p:spPr>
          <a:xfrm>
            <a:off x="5318196" y="3843643"/>
            <a:ext cx="166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Baskerville Old Face" panose="02020602080505020303" pitchFamily="18" charset="0"/>
              </a:rPr>
              <a:t>25 kg  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163511F6-800B-A712-3719-768D117C8545}"/>
              </a:ext>
            </a:extLst>
          </p:cNvPr>
          <p:cNvSpPr txBox="1"/>
          <p:nvPr/>
        </p:nvSpPr>
        <p:spPr>
          <a:xfrm>
            <a:off x="1889543" y="7579360"/>
            <a:ext cx="131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Baskerville Old Face" panose="02020602080505020303" pitchFamily="18" charset="0"/>
              </a:rPr>
              <a:t>10 kg </a:t>
            </a:r>
          </a:p>
        </p:txBody>
      </p:sp>
      <p:pic>
        <p:nvPicPr>
          <p:cNvPr id="4116" name="Afbeelding 6">
            <a:extLst>
              <a:ext uri="{FF2B5EF4-FFF2-40B4-BE49-F238E27FC236}">
                <a16:creationId xmlns:a16="http://schemas.microsoft.com/office/drawing/2014/main" id="{DEE45782-1433-49CC-B6A0-4F878B4B53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17551"/>
            <a:ext cx="6962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kstvak 5">
            <a:extLst>
              <a:ext uri="{FF2B5EF4-FFF2-40B4-BE49-F238E27FC236}">
                <a16:creationId xmlns:a16="http://schemas.microsoft.com/office/drawing/2014/main" id="{5CFF35F0-57EB-4D0F-99CD-B52FA386278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22324" y="5323773"/>
            <a:ext cx="109707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500" dirty="0">
                <a:latin typeface="Baskerville Old Face" panose="02020602080505020303" pitchFamily="18" charset="0"/>
              </a:rPr>
              <a:t>Aanbiedingen zijn de hele maand April </a:t>
            </a:r>
            <a:r>
              <a:rPr lang="nl-NL" altLang="nl-NL" sz="1500" dirty="0">
                <a:effectLst/>
                <a:latin typeface="Baskerville Old Face" panose="02020602080505020303" pitchFamily="18" charset="0"/>
              </a:rPr>
              <a:t>2024</a:t>
            </a:r>
            <a:r>
              <a:rPr lang="nl-NL" altLang="nl-NL" sz="1500" dirty="0">
                <a:effectLst>
                  <a:glow rad="63500">
                    <a:schemeClr val="bg1"/>
                  </a:glow>
                </a:effectLst>
                <a:latin typeface="Baskerville Old Face" panose="02020602080505020303" pitchFamily="18" charset="0"/>
              </a:rPr>
              <a:t> </a:t>
            </a:r>
            <a:r>
              <a:rPr lang="nl-NL" altLang="nl-NL" sz="1500" dirty="0">
                <a:effectLst/>
                <a:latin typeface="Baskerville Old Face" panose="02020602080505020303" pitchFamily="18" charset="0"/>
              </a:rPr>
              <a:t>geldig. Prijswijzigingen en druk- &amp; zetfouten voorbehouden. Afgehaald in Heeten of Haarle.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3886FD-F4EE-6250-D832-447C8324294A}"/>
              </a:ext>
            </a:extLst>
          </p:cNvPr>
          <p:cNvSpPr txBox="1"/>
          <p:nvPr/>
        </p:nvSpPr>
        <p:spPr>
          <a:xfrm>
            <a:off x="5105693" y="9012489"/>
            <a:ext cx="219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009900"/>
                </a:solidFill>
                <a:latin typeface="Franklin Gothic Heavy" panose="020B0903020102020204" pitchFamily="34" charset="0"/>
              </a:rPr>
              <a:t>10,95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0749F30-45D9-8292-3A09-5F06EF2A53F3}"/>
              </a:ext>
            </a:extLst>
          </p:cNvPr>
          <p:cNvSpPr txBox="1"/>
          <p:nvPr/>
        </p:nvSpPr>
        <p:spPr>
          <a:xfrm>
            <a:off x="5139046" y="4845559"/>
            <a:ext cx="2168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009900"/>
                </a:solidFill>
                <a:latin typeface="Franklin Gothic Heavy" panose="020B0903020102020204" pitchFamily="34" charset="0"/>
              </a:rPr>
              <a:t>16,75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2B9C483-D578-34E8-6DC4-BA59CECE1D9C}"/>
              </a:ext>
            </a:extLst>
          </p:cNvPr>
          <p:cNvSpPr txBox="1"/>
          <p:nvPr/>
        </p:nvSpPr>
        <p:spPr>
          <a:xfrm>
            <a:off x="5656205" y="8582944"/>
            <a:ext cx="1554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Baskerville Old Face" panose="02020602080505020303" pitchFamily="18" charset="0"/>
              </a:rPr>
              <a:t>14,95</a:t>
            </a:r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44CED200-CB7B-EC22-8BCA-D49849C25688}"/>
              </a:ext>
            </a:extLst>
          </p:cNvPr>
          <p:cNvCxnSpPr>
            <a:cxnSpLocks/>
          </p:cNvCxnSpPr>
          <p:nvPr/>
        </p:nvCxnSpPr>
        <p:spPr>
          <a:xfrm flipV="1">
            <a:off x="5780668" y="8793382"/>
            <a:ext cx="1117457" cy="3445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3DCD437-D02A-CE83-079A-5B0DA64BECB6}"/>
              </a:ext>
            </a:extLst>
          </p:cNvPr>
          <p:cNvSpPr txBox="1"/>
          <p:nvPr/>
        </p:nvSpPr>
        <p:spPr>
          <a:xfrm>
            <a:off x="241608" y="2695015"/>
            <a:ext cx="320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1C9B1A"/>
                </a:solidFill>
                <a:latin typeface="Baskerville Old Face" panose="02020602080505020303" pitchFamily="18" charset="0"/>
              </a:rPr>
              <a:t>Potgrond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57681D6-20B2-5058-54E2-283FE310B8B3}"/>
              </a:ext>
            </a:extLst>
          </p:cNvPr>
          <p:cNvSpPr txBox="1"/>
          <p:nvPr/>
        </p:nvSpPr>
        <p:spPr>
          <a:xfrm>
            <a:off x="1189822" y="3386777"/>
            <a:ext cx="2179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Baskerville Old Face" panose="02020602080505020303" pitchFamily="18" charset="0"/>
              </a:rPr>
              <a:t>70 liter</a:t>
            </a:r>
          </a:p>
          <a:p>
            <a:pPr algn="ctr"/>
            <a:r>
              <a:rPr lang="nl-NL" sz="2800" b="1" dirty="0">
                <a:latin typeface="Baskerville Old Face" panose="02020602080505020303" pitchFamily="18" charset="0"/>
              </a:rPr>
              <a:t>3 zakken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F864B2-E034-5CB6-BE3E-EF8DAB235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154" y="3619990"/>
            <a:ext cx="970409" cy="178598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D3E38A9-B973-7CA6-AAF4-8619F0813D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03" t="8668" r="25398" b="8022"/>
          <a:stretch/>
        </p:blipFill>
        <p:spPr>
          <a:xfrm>
            <a:off x="4288024" y="3945495"/>
            <a:ext cx="881761" cy="1496118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CBB9A32-2C6C-8874-41D5-7FBD6A1F7CC2}"/>
              </a:ext>
            </a:extLst>
          </p:cNvPr>
          <p:cNvSpPr txBox="1"/>
          <p:nvPr/>
        </p:nvSpPr>
        <p:spPr>
          <a:xfrm>
            <a:off x="1972083" y="4265178"/>
            <a:ext cx="1554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Baskerville Old Face" panose="02020602080505020303" pitchFamily="18" charset="0"/>
              </a:rPr>
              <a:t>22,50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9BB2902B-8DDD-0BB9-A7B8-14367C775682}"/>
              </a:ext>
            </a:extLst>
          </p:cNvPr>
          <p:cNvCxnSpPr>
            <a:cxnSpLocks/>
          </p:cNvCxnSpPr>
          <p:nvPr/>
        </p:nvCxnSpPr>
        <p:spPr>
          <a:xfrm flipV="1">
            <a:off x="2104371" y="4509055"/>
            <a:ext cx="1107109" cy="3056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3C1029F5-83F7-8BB3-6E16-A343E601AC12}"/>
              </a:ext>
            </a:extLst>
          </p:cNvPr>
          <p:cNvSpPr txBox="1"/>
          <p:nvPr/>
        </p:nvSpPr>
        <p:spPr>
          <a:xfrm>
            <a:off x="1442835" y="4733324"/>
            <a:ext cx="2106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009900"/>
                </a:solidFill>
                <a:latin typeface="Franklin Gothic Heavy" panose="020B0903020102020204" pitchFamily="34" charset="0"/>
              </a:rPr>
              <a:t>19,95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A011BC8-8F7E-2368-F95B-6C35A88D4678}"/>
              </a:ext>
            </a:extLst>
          </p:cNvPr>
          <p:cNvSpPr txBox="1"/>
          <p:nvPr/>
        </p:nvSpPr>
        <p:spPr>
          <a:xfrm>
            <a:off x="5735586" y="4329320"/>
            <a:ext cx="1554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Baskerville Old Face" panose="02020602080505020303" pitchFamily="18" charset="0"/>
              </a:rPr>
              <a:t>18,75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47737855-AC60-55B4-25A9-E2D9F54F649C}"/>
              </a:ext>
            </a:extLst>
          </p:cNvPr>
          <p:cNvCxnSpPr>
            <a:cxnSpLocks/>
          </p:cNvCxnSpPr>
          <p:nvPr/>
        </p:nvCxnSpPr>
        <p:spPr>
          <a:xfrm flipV="1">
            <a:off x="5868545" y="4547284"/>
            <a:ext cx="1149309" cy="327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3CDA4E-B34C-9117-4CE7-9C1ED4FAE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37" b="98377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3076"/>
          <a:stretch/>
        </p:blipFill>
        <p:spPr bwMode="auto">
          <a:xfrm>
            <a:off x="565699" y="7352111"/>
            <a:ext cx="1086040" cy="23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1678FA57-DE5A-54FF-726B-41C40AE2F4C3}"/>
              </a:ext>
            </a:extLst>
          </p:cNvPr>
          <p:cNvSpPr txBox="1"/>
          <p:nvPr/>
        </p:nvSpPr>
        <p:spPr>
          <a:xfrm>
            <a:off x="2038603" y="8433993"/>
            <a:ext cx="1554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Baskerville Old Face" panose="02020602080505020303" pitchFamily="18" charset="0"/>
              </a:rPr>
              <a:t>14,65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3C5D96A9-2B9A-548E-7FD8-46DB97F11BE9}"/>
              </a:ext>
            </a:extLst>
          </p:cNvPr>
          <p:cNvCxnSpPr>
            <a:cxnSpLocks/>
          </p:cNvCxnSpPr>
          <p:nvPr/>
        </p:nvCxnSpPr>
        <p:spPr>
          <a:xfrm flipV="1">
            <a:off x="2192573" y="8607615"/>
            <a:ext cx="1118220" cy="371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3C404C31-A222-9286-58DB-DC94F5A39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9746" y="7284383"/>
            <a:ext cx="1286367" cy="1298561"/>
          </a:xfrm>
          <a:prstGeom prst="rect">
            <a:avLst/>
          </a:prstGeom>
        </p:spPr>
      </p:pic>
      <p:sp>
        <p:nvSpPr>
          <p:cNvPr id="43" name="Tekstvak 42">
            <a:extLst>
              <a:ext uri="{FF2B5EF4-FFF2-40B4-BE49-F238E27FC236}">
                <a16:creationId xmlns:a16="http://schemas.microsoft.com/office/drawing/2014/main" id="{2F4D0421-1816-25F4-6BA3-902161143646}"/>
              </a:ext>
            </a:extLst>
          </p:cNvPr>
          <p:cNvSpPr txBox="1"/>
          <p:nvPr/>
        </p:nvSpPr>
        <p:spPr>
          <a:xfrm>
            <a:off x="3851099" y="3184067"/>
            <a:ext cx="333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9900"/>
                </a:solidFill>
                <a:latin typeface="Baskerville Old Face" panose="02020602080505020303" pitchFamily="18" charset="0"/>
              </a:rPr>
              <a:t>mest korrel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A2ECCD4C-9A3A-021F-3086-C19C2E788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31" r="35647"/>
          <a:stretch/>
        </p:blipFill>
        <p:spPr>
          <a:xfrm>
            <a:off x="-74" y="-24463"/>
            <a:ext cx="7632848" cy="10908000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309A4654-F507-ADFB-8155-52D14E5C6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103" y="-416974"/>
            <a:ext cx="8454905" cy="11598786"/>
          </a:xfrm>
          <a:prstGeom prst="rect">
            <a:avLst/>
          </a:prstGeom>
        </p:spPr>
      </p:pic>
      <p:sp>
        <p:nvSpPr>
          <p:cNvPr id="6148" name="Tekstvak 3">
            <a:extLst>
              <a:ext uri="{FF2B5EF4-FFF2-40B4-BE49-F238E27FC236}">
                <a16:creationId xmlns:a16="http://schemas.microsoft.com/office/drawing/2014/main" id="{6FCB3C55-5DA2-4077-9919-EA8F935E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70" y="9330786"/>
            <a:ext cx="6819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Winkel Heeten                                	Kantoor Haarle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ma t/m vrij   08.30 – 18.00 uur	07.30 – 16.30 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za	      08.30 – 16.00 uur	gesloten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Zo	      gesloten		gesloten	</a:t>
            </a:r>
            <a:endParaRPr lang="nl-NL" altLang="nl-NL" sz="1800" b="1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6151" name="Tekstvak 26">
            <a:extLst>
              <a:ext uri="{FF2B5EF4-FFF2-40B4-BE49-F238E27FC236}">
                <a16:creationId xmlns:a16="http://schemas.microsoft.com/office/drawing/2014/main" id="{8859F120-D6F5-4FA6-BCCE-EA32436D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316913"/>
            <a:ext cx="460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NL" altLang="nl-NL"/>
          </a:p>
        </p:txBody>
      </p:sp>
      <p:sp>
        <p:nvSpPr>
          <p:cNvPr id="6152" name="Tekstvak 4">
            <a:extLst>
              <a:ext uri="{FF2B5EF4-FFF2-40B4-BE49-F238E27FC236}">
                <a16:creationId xmlns:a16="http://schemas.microsoft.com/office/drawing/2014/main" id="{5291B8EE-8B9D-423F-A3FA-8CC2CEFAD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5" y="8709968"/>
            <a:ext cx="763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 b="1" dirty="0">
                <a:latin typeface="Baskerville Old Face" panose="02020602080505020303" pitchFamily="18" charset="0"/>
              </a:rPr>
              <a:t>www.zuidoostsalland.nl</a:t>
            </a:r>
          </a:p>
        </p:txBody>
      </p:sp>
      <p:sp>
        <p:nvSpPr>
          <p:cNvPr id="6150" name="Tekstvak 1">
            <a:extLst>
              <a:ext uri="{FF2B5EF4-FFF2-40B4-BE49-F238E27FC236}">
                <a16:creationId xmlns:a16="http://schemas.microsoft.com/office/drawing/2014/main" id="{AFC5C5AD-E177-4DB8-8B0A-84FAE006069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24598" y="5267827"/>
            <a:ext cx="10944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500" dirty="0">
                <a:effectLst/>
                <a:latin typeface="Baskerville Old Face" panose="02020602080505020303" pitchFamily="18" charset="0"/>
              </a:rPr>
              <a:t>Aanbiedingen zijn de hele maand </a:t>
            </a:r>
            <a:r>
              <a:rPr lang="nl-NL" altLang="nl-NL" sz="1500" dirty="0">
                <a:latin typeface="Baskerville Old Face" panose="02020602080505020303" pitchFamily="18" charset="0"/>
              </a:rPr>
              <a:t>April</a:t>
            </a:r>
            <a:r>
              <a:rPr lang="nl-NL" altLang="nl-NL" sz="1500" dirty="0">
                <a:effectLst/>
                <a:latin typeface="Baskerville Old Face" panose="02020602080505020303" pitchFamily="18" charset="0"/>
              </a:rPr>
              <a:t> 2024 geldig Prijswijzigingen en druk- &amp; zetfouten voorbehouden. Afgehaald in Heeten of Haarle.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75" y="4190878"/>
            <a:ext cx="3408859" cy="450993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DDCDE2B-BB15-CF95-1865-02EC4656D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164" y="350418"/>
            <a:ext cx="3407959" cy="371278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1797033-AB15-DB4B-1EE7-FB8909B29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7" y="319707"/>
            <a:ext cx="3407959" cy="3712786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129D47DC-5130-C0D8-C28E-474B2354D7D0}"/>
              </a:ext>
            </a:extLst>
          </p:cNvPr>
          <p:cNvSpPr txBox="1"/>
          <p:nvPr/>
        </p:nvSpPr>
        <p:spPr>
          <a:xfrm>
            <a:off x="1248206" y="5199214"/>
            <a:ext cx="24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3600" b="1" dirty="0">
              <a:latin typeface="Baskerville Old Face" panose="02020602080505020303" pitchFamily="18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ACFDD18-E5CE-23EF-D721-C61C39E1F911}"/>
              </a:ext>
            </a:extLst>
          </p:cNvPr>
          <p:cNvSpPr txBox="1"/>
          <p:nvPr/>
        </p:nvSpPr>
        <p:spPr>
          <a:xfrm>
            <a:off x="338845" y="7458370"/>
            <a:ext cx="113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C3BB903-7887-59F2-74AA-AD956878B611}"/>
              </a:ext>
            </a:extLst>
          </p:cNvPr>
          <p:cNvSpPr txBox="1"/>
          <p:nvPr/>
        </p:nvSpPr>
        <p:spPr>
          <a:xfrm>
            <a:off x="349211" y="3720333"/>
            <a:ext cx="324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latin typeface="Baskerville Old Face" panose="02020602080505020303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AFF7676-9BD9-7C0C-7062-2BAA28B16545}"/>
              </a:ext>
            </a:extLst>
          </p:cNvPr>
          <p:cNvSpPr txBox="1"/>
          <p:nvPr/>
        </p:nvSpPr>
        <p:spPr>
          <a:xfrm>
            <a:off x="187797" y="289161"/>
            <a:ext cx="353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err="1">
                <a:solidFill>
                  <a:srgbClr val="009900"/>
                </a:solidFill>
                <a:latin typeface="Baskerville Old Face" panose="02020602080505020303" pitchFamily="18" charset="0"/>
              </a:rPr>
              <a:t>Skjin</a:t>
            </a:r>
            <a:r>
              <a:rPr lang="nl-NL" sz="4400" b="1" dirty="0">
                <a:solidFill>
                  <a:srgbClr val="009900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53766E0-3573-397E-7167-84BAF4555003}"/>
              </a:ext>
            </a:extLst>
          </p:cNvPr>
          <p:cNvSpPr txBox="1"/>
          <p:nvPr/>
        </p:nvSpPr>
        <p:spPr>
          <a:xfrm>
            <a:off x="1947411" y="3142013"/>
            <a:ext cx="1975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009900"/>
                </a:solidFill>
                <a:latin typeface="Franklin Gothic Heavy" panose="020B0903020102020204" pitchFamily="34" charset="0"/>
              </a:rPr>
              <a:t>9,95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8B25D02-ED2F-EF29-555D-1614243FE720}"/>
              </a:ext>
            </a:extLst>
          </p:cNvPr>
          <p:cNvSpPr txBox="1"/>
          <p:nvPr/>
        </p:nvSpPr>
        <p:spPr>
          <a:xfrm>
            <a:off x="2123813" y="2645557"/>
            <a:ext cx="1637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Baskerville Old Face" panose="02020602080505020303" pitchFamily="18" charset="0"/>
              </a:rPr>
              <a:t>12,60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5D87C9F1-0AFC-79D5-C8CC-03C3296A66E4}"/>
              </a:ext>
            </a:extLst>
          </p:cNvPr>
          <p:cNvCxnSpPr>
            <a:cxnSpLocks/>
          </p:cNvCxnSpPr>
          <p:nvPr/>
        </p:nvCxnSpPr>
        <p:spPr>
          <a:xfrm flipV="1">
            <a:off x="2177019" y="2812291"/>
            <a:ext cx="1294911" cy="4116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6BE9DD55-72E6-A358-871F-3951622727BC}"/>
              </a:ext>
            </a:extLst>
          </p:cNvPr>
          <p:cNvSpPr txBox="1"/>
          <p:nvPr/>
        </p:nvSpPr>
        <p:spPr>
          <a:xfrm>
            <a:off x="3894718" y="390538"/>
            <a:ext cx="3376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9900"/>
                </a:solidFill>
                <a:latin typeface="Baskerville Old Face" panose="02020602080505020303" pitchFamily="18" charset="0"/>
              </a:rPr>
              <a:t>Spade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8252323-72F5-695E-FF25-B977F12EF7F4}"/>
              </a:ext>
            </a:extLst>
          </p:cNvPr>
          <p:cNvSpPr txBox="1"/>
          <p:nvPr/>
        </p:nvSpPr>
        <p:spPr>
          <a:xfrm>
            <a:off x="4773799" y="1604642"/>
            <a:ext cx="21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Baskerville Old Face" panose="02020602080505020303" pitchFamily="18" charset="0"/>
              </a:rPr>
              <a:t>gepolijst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1A09D0D-7FD9-EDC6-2B70-934BE31C6F92}"/>
              </a:ext>
            </a:extLst>
          </p:cNvPr>
          <p:cNvSpPr txBox="1"/>
          <p:nvPr/>
        </p:nvSpPr>
        <p:spPr>
          <a:xfrm>
            <a:off x="5206910" y="3103715"/>
            <a:ext cx="332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009900"/>
                </a:solidFill>
                <a:latin typeface="Franklin Gothic Heavy" panose="020B0903020102020204" pitchFamily="34" charset="0"/>
              </a:rPr>
              <a:t>39,95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52BB6DD-ED8E-C476-95E3-3E1415B1D211}"/>
              </a:ext>
            </a:extLst>
          </p:cNvPr>
          <p:cNvSpPr txBox="1"/>
          <p:nvPr/>
        </p:nvSpPr>
        <p:spPr>
          <a:xfrm>
            <a:off x="212106" y="4295501"/>
            <a:ext cx="3535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9900"/>
                </a:solidFill>
                <a:latin typeface="Baskerville Old Face" panose="02020602080505020303" pitchFamily="18" charset="0"/>
              </a:rPr>
              <a:t>Kniel en zitbankje 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40ECBA91-8288-4DEF-C001-CE41EFD8C66A}"/>
              </a:ext>
            </a:extLst>
          </p:cNvPr>
          <p:cNvSpPr txBox="1"/>
          <p:nvPr/>
        </p:nvSpPr>
        <p:spPr>
          <a:xfrm>
            <a:off x="298999" y="4701493"/>
            <a:ext cx="333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Baskerville Old Face" panose="02020602080505020303" pitchFamily="18" charset="0"/>
              </a:rPr>
              <a:t>opklapbaar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95CE8EE-F763-6E6A-8343-28A5209804F4}"/>
              </a:ext>
            </a:extLst>
          </p:cNvPr>
          <p:cNvSpPr txBox="1"/>
          <p:nvPr/>
        </p:nvSpPr>
        <p:spPr>
          <a:xfrm>
            <a:off x="349211" y="8307758"/>
            <a:ext cx="324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atin typeface="Baskerville Old Face" panose="02020602080505020303" pitchFamily="18" charset="0"/>
              </a:rPr>
              <a:t>Alleen in Heeten op voorraad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A8E86-A1DA-B9D0-6F81-67CE5D5B99C3}"/>
              </a:ext>
            </a:extLst>
          </p:cNvPr>
          <p:cNvSpPr txBox="1"/>
          <p:nvPr/>
        </p:nvSpPr>
        <p:spPr>
          <a:xfrm>
            <a:off x="299000" y="945586"/>
            <a:ext cx="3296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>
                <a:latin typeface="Baskerville Old Face" panose="02020602080505020303" pitchFamily="18" charset="0"/>
              </a:rPr>
              <a:t>Groene aanslagreiniger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D5CB19-2DFC-5C54-8F44-6D5CE3F76CBE}"/>
              </a:ext>
            </a:extLst>
          </p:cNvPr>
          <p:cNvSpPr txBox="1"/>
          <p:nvPr/>
        </p:nvSpPr>
        <p:spPr>
          <a:xfrm>
            <a:off x="951279" y="1508657"/>
            <a:ext cx="26855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Baskerville Old Face" panose="02020602080505020303" pitchFamily="18" charset="0"/>
              </a:rPr>
              <a:t>1 liter</a:t>
            </a:r>
          </a:p>
          <a:p>
            <a:pPr algn="ctr"/>
            <a:r>
              <a:rPr lang="nl-NL" sz="2000" b="1" dirty="0">
                <a:latin typeface="Baskerville Old Face" panose="02020602080505020303" pitchFamily="18" charset="0"/>
              </a:rPr>
              <a:t>(voor 40 </a:t>
            </a:r>
            <a:r>
              <a:rPr lang="nl-NL" sz="2000" b="1" dirty="0" err="1">
                <a:latin typeface="Baskerville Old Face" panose="02020602080505020303" pitchFamily="18" charset="0"/>
              </a:rPr>
              <a:t>ltr</a:t>
            </a:r>
            <a:r>
              <a:rPr lang="nl-NL" sz="2000" b="1" dirty="0">
                <a:latin typeface="Baskerville Old Face" panose="02020602080505020303" pitchFamily="18" charset="0"/>
              </a:rPr>
              <a:t> sproeivloeistof)</a:t>
            </a:r>
            <a:endParaRPr lang="nl-NL" sz="2400" b="1" dirty="0">
              <a:latin typeface="Baskerville Old Face" panose="02020602080505020303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56B9430-3D8B-DF8E-9BC1-67BB728F25DC}"/>
              </a:ext>
            </a:extLst>
          </p:cNvPr>
          <p:cNvSpPr txBox="1"/>
          <p:nvPr/>
        </p:nvSpPr>
        <p:spPr>
          <a:xfrm>
            <a:off x="5791246" y="2604477"/>
            <a:ext cx="1637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Baskerville Old Face" panose="02020602080505020303" pitchFamily="18" charset="0"/>
              </a:rPr>
              <a:t>52,60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E3C94C6-D97C-3FC0-0134-DC2BE7DB32BD}"/>
              </a:ext>
            </a:extLst>
          </p:cNvPr>
          <p:cNvCxnSpPr>
            <a:cxnSpLocks/>
          </p:cNvCxnSpPr>
          <p:nvPr/>
        </p:nvCxnSpPr>
        <p:spPr>
          <a:xfrm flipV="1">
            <a:off x="5919848" y="2732861"/>
            <a:ext cx="1294911" cy="4116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C01D0674-DDA3-E8A8-77B6-CEB20D18B751}"/>
              </a:ext>
            </a:extLst>
          </p:cNvPr>
          <p:cNvSpPr txBox="1"/>
          <p:nvPr/>
        </p:nvSpPr>
        <p:spPr>
          <a:xfrm>
            <a:off x="1608674" y="7553327"/>
            <a:ext cx="237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009900"/>
                </a:solidFill>
                <a:latin typeface="Franklin Gothic Heavy" panose="020B0903020102020204" pitchFamily="34" charset="0"/>
              </a:rPr>
              <a:t>24,95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1591E0A-3F22-F199-0DE3-BD48C353FEFA}"/>
              </a:ext>
            </a:extLst>
          </p:cNvPr>
          <p:cNvSpPr txBox="1"/>
          <p:nvPr/>
        </p:nvSpPr>
        <p:spPr>
          <a:xfrm>
            <a:off x="2208159" y="7106879"/>
            <a:ext cx="154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Baskerville Old Face" panose="02020602080505020303" pitchFamily="18" charset="0"/>
              </a:rPr>
              <a:t>34,95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C18999E1-750A-4118-5BB2-3309F03861BC}"/>
              </a:ext>
            </a:extLst>
          </p:cNvPr>
          <p:cNvCxnSpPr>
            <a:cxnSpLocks/>
          </p:cNvCxnSpPr>
          <p:nvPr/>
        </p:nvCxnSpPr>
        <p:spPr>
          <a:xfrm flipV="1">
            <a:off x="2274226" y="7271588"/>
            <a:ext cx="1292779" cy="3692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57EBBA6-CD66-15FF-DF31-7AFF960114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37" b="99113" l="9664" r="89916"/>
                    </a14:imgEffect>
                  </a14:imgLayer>
                </a14:imgProps>
              </a:ext>
            </a:extLst>
          </a:blip>
          <a:srcRect l="14948" r="12703"/>
          <a:stretch/>
        </p:blipFill>
        <p:spPr>
          <a:xfrm>
            <a:off x="431797" y="1260768"/>
            <a:ext cx="793098" cy="2597776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89453DC-6E79-DFA1-970B-E4288C6F1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09" r="883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957" y="983778"/>
            <a:ext cx="594550" cy="2978520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F6A2C36-7375-AAB1-569E-9228E5C0C7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77" r="985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866" y="5280545"/>
            <a:ext cx="2245513" cy="209078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7D1EA8-87FF-46E5-25E7-31278EFDF5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3312817" y="4753644"/>
            <a:ext cx="4391468" cy="3384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E92A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55CC590D-4BA4-3A15-634B-CE3C44406C13}"/>
              </a:ext>
            </a:extLst>
          </p:cNvPr>
          <p:cNvSpPr txBox="1"/>
          <p:nvPr/>
        </p:nvSpPr>
        <p:spPr>
          <a:xfrm>
            <a:off x="3778958" y="4834400"/>
            <a:ext cx="3433725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700" b="1" dirty="0">
                <a:ln w="28575">
                  <a:solidFill>
                    <a:srgbClr val="9900CC">
                      <a:alpha val="56000"/>
                    </a:srgbClr>
                  </a:solidFill>
                </a:ln>
                <a:solidFill>
                  <a:schemeClr val="bg1"/>
                </a:solidFill>
                <a:latin typeface="Freehand" panose="02000606080000090004" pitchFamily="2" charset="0"/>
              </a:rPr>
              <a:t>Eind april weer </a:t>
            </a:r>
          </a:p>
          <a:p>
            <a:pPr algn="ctr"/>
            <a:r>
              <a:rPr lang="nl-NL" sz="3700" b="1" dirty="0">
                <a:ln w="28575">
                  <a:solidFill>
                    <a:srgbClr val="9900CC">
                      <a:alpha val="56000"/>
                    </a:srgbClr>
                  </a:solidFill>
                </a:ln>
                <a:solidFill>
                  <a:schemeClr val="bg1"/>
                </a:solidFill>
                <a:latin typeface="Freehand" panose="02000606080000090004" pitchFamily="2" charset="0"/>
              </a:rPr>
              <a:t>volop keus in     zomerbloeiers en groenteplanten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A75284F1-EE3B-ACEE-7A99-2195874C40A2}"/>
              </a:ext>
            </a:extLst>
          </p:cNvPr>
          <p:cNvSpPr txBox="1"/>
          <p:nvPr/>
        </p:nvSpPr>
        <p:spPr>
          <a:xfrm>
            <a:off x="3891711" y="7771772"/>
            <a:ext cx="3246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ln w="3175">
                  <a:solidFill>
                    <a:srgbClr val="9900CC">
                      <a:alpha val="56000"/>
                    </a:srgbClr>
                  </a:solidFill>
                </a:ln>
                <a:solidFill>
                  <a:schemeClr val="bg1"/>
                </a:solidFill>
                <a:latin typeface="Freehand" panose="02000606080000090004" pitchFamily="2" charset="0"/>
              </a:rPr>
              <a:t>Alleen in Heeten op voorraad</a:t>
            </a:r>
            <a:endParaRPr lang="nl-NL" sz="2000"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53002</TotalTime>
  <Words>178</Words>
  <Application>Microsoft Office PowerPoint</Application>
  <PresentationFormat>Aangepast</PresentationFormat>
  <Paragraphs>50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Baskerville Old Face</vt:lpstr>
      <vt:lpstr>Calibri</vt:lpstr>
      <vt:lpstr>Franklin Gothic Heavy</vt:lpstr>
      <vt:lpstr>Freehand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Heidi Bouwman-Gerritsen</dc:creator>
  <cp:lastModifiedBy>Mariska Zandbelt</cp:lastModifiedBy>
  <cp:revision>3800</cp:revision>
  <cp:lastPrinted>2023-06-29T13:09:52Z</cp:lastPrinted>
  <dcterms:created xsi:type="dcterms:W3CDTF">2011-03-18T10:41:09Z</dcterms:created>
  <dcterms:modified xsi:type="dcterms:W3CDTF">2024-03-15T08:35:35Z</dcterms:modified>
</cp:coreProperties>
</file>